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1"/>
  </p:notesMasterIdLst>
  <p:sldIdLst>
    <p:sldId id="269" r:id="rId3"/>
    <p:sldId id="271" r:id="rId4"/>
    <p:sldId id="257" r:id="rId5"/>
    <p:sldId id="259" r:id="rId6"/>
    <p:sldId id="267" r:id="rId7"/>
    <p:sldId id="291" r:id="rId8"/>
    <p:sldId id="293" r:id="rId9"/>
    <p:sldId id="294" r:id="rId10"/>
    <p:sldId id="295" r:id="rId11"/>
    <p:sldId id="296" r:id="rId12"/>
    <p:sldId id="292" r:id="rId13"/>
    <p:sldId id="297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87" r:id="rId22"/>
    <p:sldId id="314" r:id="rId23"/>
    <p:sldId id="315" r:id="rId24"/>
    <p:sldId id="316" r:id="rId25"/>
    <p:sldId id="317" r:id="rId26"/>
    <p:sldId id="298" r:id="rId27"/>
    <p:sldId id="300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288" r:id="rId36"/>
    <p:sldId id="272" r:id="rId37"/>
    <p:sldId id="279" r:id="rId38"/>
    <p:sldId id="319" r:id="rId39"/>
    <p:sldId id="31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3957" autoAdjust="0"/>
  </p:normalViewPr>
  <p:slideViewPr>
    <p:cSldViewPr snapToGrid="0">
      <p:cViewPr varScale="1">
        <p:scale>
          <a:sx n="54" d="100"/>
          <a:sy n="54" d="100"/>
        </p:scale>
        <p:origin x="101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C0993-25D8-4E00-8FE5-E5B4503CC624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E4784-18AA-4ACA-930D-0CEEDA407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56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28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707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7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03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24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7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562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76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2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10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E4784-18AA-4ACA-930D-0CEEDA407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1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333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5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47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844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325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63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30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75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9d051d177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9d051d177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107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9d051d17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9d051d177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3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9ac6e2359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9ac6e2359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11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96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70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46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49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9d051d177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9d051d177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1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4C34-29FE-B100-F61A-A2F51B621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13B8F-DDC1-6229-0D23-B0C8AC962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68E68-1D76-F672-2608-D706B60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B3913-702C-650D-B129-17325F5D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0AFED-F6A5-1EE3-713E-77D49BBC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694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D7DA-D2DD-DEE6-463C-0B986D15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801C3-E267-6869-BDA2-41D78FFCB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C3B3C-E9A6-52C5-374D-D9708965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11E6-93EF-285A-87EE-4D1B494D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CEFA-041A-CDF3-1F03-D8D05DC0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364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8FCB8-963D-8737-09D5-17352989E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29BE6-1B96-5D97-E597-F39FB1BA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33ABF-8837-EC76-8338-503E33B6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3C30-1EBE-0405-2D34-9AA67DB1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9656-97A1-448E-FA47-252DC559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5083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6603" y="413700"/>
            <a:ext cx="12241067" cy="6051067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678400" y="689133"/>
            <a:ext cx="6835200" cy="9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4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858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00100" y="1240033"/>
            <a:ext cx="5191200" cy="27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0175" y="3985567"/>
            <a:ext cx="5191200" cy="5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268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66216" y="3161483"/>
            <a:ext cx="5859600" cy="10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166216" y="1024133"/>
            <a:ext cx="5859600" cy="23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166164" y="4063332"/>
            <a:ext cx="58596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108854" y="4700119"/>
            <a:ext cx="3944709" cy="2201208"/>
            <a:chOff x="81640" y="3525089"/>
            <a:chExt cx="2958532" cy="1650906"/>
          </a:xfrm>
        </p:grpSpPr>
        <p:grpSp>
          <p:nvGrpSpPr>
            <p:cNvPr id="16" name="Google Shape;16;p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9" name="Google Shape;19;p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549175" y="953779"/>
            <a:ext cx="7735167" cy="2459356"/>
            <a:chOff x="411881" y="715334"/>
            <a:chExt cx="5801375" cy="1844517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2019150" y="715334"/>
              <a:ext cx="4194107" cy="1844517"/>
              <a:chOff x="-342999" y="700890"/>
              <a:chExt cx="3148256" cy="1384565"/>
            </a:xfrm>
          </p:grpSpPr>
          <p:sp>
            <p:nvSpPr>
              <p:cNvPr id="23" name="Google Shape;23;p3"/>
              <p:cNvSpPr/>
              <p:nvPr/>
            </p:nvSpPr>
            <p:spPr>
              <a:xfrm rot="5846029">
                <a:off x="846121" y="-255684"/>
                <a:ext cx="770017" cy="3074472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 rot="5845884">
                <a:off x="1073821" y="1178998"/>
                <a:ext cx="329521" cy="1315849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5" name="Google Shape;25;p3"/>
            <p:cNvSpPr/>
            <p:nvPr/>
          </p:nvSpPr>
          <p:spPr>
            <a:xfrm rot="4954116" flipH="1">
              <a:off x="920821" y="3775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0510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480621" y="358066"/>
            <a:ext cx="11652736" cy="6534820"/>
            <a:chOff x="-360466" y="268549"/>
            <a:chExt cx="8739552" cy="4901115"/>
          </a:xfrm>
        </p:grpSpPr>
        <p:grpSp>
          <p:nvGrpSpPr>
            <p:cNvPr id="92" name="Google Shape;92;p9"/>
            <p:cNvGrpSpPr/>
            <p:nvPr/>
          </p:nvGrpSpPr>
          <p:grpSpPr>
            <a:xfrm>
              <a:off x="-360466" y="821442"/>
              <a:ext cx="4276906" cy="1880793"/>
              <a:chOff x="-342999" y="700890"/>
              <a:chExt cx="3148256" cy="1384565"/>
            </a:xfrm>
          </p:grpSpPr>
          <p:sp>
            <p:nvSpPr>
              <p:cNvPr id="93" name="Google Shape;93;p9"/>
              <p:cNvSpPr/>
              <p:nvPr/>
            </p:nvSpPr>
            <p:spPr>
              <a:xfrm rot="5846029">
                <a:off x="846121" y="-255684"/>
                <a:ext cx="770017" cy="3074472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 rot="5845884">
                <a:off x="1073821" y="1178998"/>
                <a:ext cx="329521" cy="1315849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9"/>
            <p:cNvGrpSpPr/>
            <p:nvPr/>
          </p:nvGrpSpPr>
          <p:grpSpPr>
            <a:xfrm rot="-273256">
              <a:off x="5115608" y="393814"/>
              <a:ext cx="3211892" cy="1427039"/>
              <a:chOff x="6686475" y="613813"/>
              <a:chExt cx="3212029" cy="1427100"/>
            </a:xfrm>
          </p:grpSpPr>
          <p:sp>
            <p:nvSpPr>
              <p:cNvPr id="96" name="Google Shape;96;p9"/>
              <p:cNvSpPr/>
              <p:nvPr/>
            </p:nvSpPr>
            <p:spPr>
              <a:xfrm rot="-5400000" flipH="1">
                <a:off x="7715872" y="-415584"/>
                <a:ext cx="687931" cy="2746725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 rot="5400000" flipH="1">
                <a:off x="8696088" y="838497"/>
                <a:ext cx="481666" cy="1923165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8" name="Google Shape;98;p9"/>
            <p:cNvSpPr/>
            <p:nvPr/>
          </p:nvSpPr>
          <p:spPr>
            <a:xfrm rot="5126635" flipH="1">
              <a:off x="877644" y="2721247"/>
              <a:ext cx="343728" cy="1372270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9" name="Google Shape;99;p9"/>
            <p:cNvGrpSpPr/>
            <p:nvPr/>
          </p:nvGrpSpPr>
          <p:grpSpPr>
            <a:xfrm>
              <a:off x="1657324" y="3752577"/>
              <a:ext cx="2539625" cy="1417087"/>
              <a:chOff x="-61526" y="3752577"/>
              <a:chExt cx="2539625" cy="1417087"/>
            </a:xfrm>
          </p:grpSpPr>
          <p:grpSp>
            <p:nvGrpSpPr>
              <p:cNvPr id="100" name="Google Shape;100;p9"/>
              <p:cNvGrpSpPr/>
              <p:nvPr/>
            </p:nvGrpSpPr>
            <p:grpSpPr>
              <a:xfrm flipH="1">
                <a:off x="955125" y="3752577"/>
                <a:ext cx="1522974" cy="1417087"/>
                <a:chOff x="-61526" y="3752577"/>
                <a:chExt cx="1522974" cy="1417087"/>
              </a:xfrm>
            </p:grpSpPr>
            <p:sp>
              <p:nvSpPr>
                <p:cNvPr id="101" name="Google Shape;101;p9"/>
                <p:cNvSpPr/>
                <p:nvPr/>
              </p:nvSpPr>
              <p:spPr>
                <a:xfrm>
                  <a:off x="-61526" y="3752577"/>
                  <a:ext cx="1522974" cy="141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4" h="14221" fill="none" extrusionOk="0">
                      <a:moveTo>
                        <a:pt x="14246" y="14196"/>
                      </a:moveTo>
                      <a:cubicBezTo>
                        <a:pt x="14246" y="14196"/>
                        <a:pt x="15283" y="9258"/>
                        <a:pt x="13629" y="7506"/>
                      </a:cubicBezTo>
                      <a:cubicBezTo>
                        <a:pt x="12839" y="6666"/>
                        <a:pt x="12024" y="6888"/>
                        <a:pt x="11407" y="7333"/>
                      </a:cubicBezTo>
                      <a:cubicBezTo>
                        <a:pt x="10987" y="7678"/>
                        <a:pt x="10345" y="7382"/>
                        <a:pt x="10370" y="6839"/>
                      </a:cubicBezTo>
                      <a:cubicBezTo>
                        <a:pt x="10444" y="4889"/>
                        <a:pt x="10345" y="1951"/>
                        <a:pt x="9210" y="1235"/>
                      </a:cubicBezTo>
                      <a:cubicBezTo>
                        <a:pt x="7259" y="0"/>
                        <a:pt x="6000" y="1037"/>
                        <a:pt x="5531" y="6567"/>
                      </a:cubicBezTo>
                      <a:cubicBezTo>
                        <a:pt x="5531" y="6592"/>
                        <a:pt x="5012" y="9110"/>
                        <a:pt x="3655" y="7333"/>
                      </a:cubicBezTo>
                      <a:cubicBezTo>
                        <a:pt x="50" y="2592"/>
                        <a:pt x="1" y="14221"/>
                        <a:pt x="1" y="14221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lt2"/>
                  </a:solidFill>
                  <a:prstDash val="solid"/>
                  <a:miter lim="2468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" name="Google Shape;102;p9"/>
                <p:cNvSpPr/>
                <p:nvPr/>
              </p:nvSpPr>
              <p:spPr>
                <a:xfrm>
                  <a:off x="118036" y="4079423"/>
                  <a:ext cx="1119512" cy="1080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5" h="10843" extrusionOk="0">
                      <a:moveTo>
                        <a:pt x="4225" y="1"/>
                      </a:moveTo>
                      <a:cubicBezTo>
                        <a:pt x="4078" y="1"/>
                        <a:pt x="3929" y="41"/>
                        <a:pt x="3778" y="127"/>
                      </a:cubicBezTo>
                      <a:cubicBezTo>
                        <a:pt x="2149" y="1090"/>
                        <a:pt x="3754" y="6127"/>
                        <a:pt x="4519" y="8225"/>
                      </a:cubicBezTo>
                      <a:cubicBezTo>
                        <a:pt x="4622" y="8492"/>
                        <a:pt x="4468" y="8810"/>
                        <a:pt x="4286" y="8810"/>
                      </a:cubicBezTo>
                      <a:cubicBezTo>
                        <a:pt x="4249" y="8810"/>
                        <a:pt x="4211" y="8797"/>
                        <a:pt x="4173" y="8768"/>
                      </a:cubicBezTo>
                      <a:cubicBezTo>
                        <a:pt x="3219" y="8072"/>
                        <a:pt x="2089" y="6912"/>
                        <a:pt x="1324" y="6912"/>
                      </a:cubicBezTo>
                      <a:cubicBezTo>
                        <a:pt x="1139" y="6912"/>
                        <a:pt x="975" y="6980"/>
                        <a:pt x="840" y="7139"/>
                      </a:cubicBezTo>
                      <a:cubicBezTo>
                        <a:pt x="1" y="8102"/>
                        <a:pt x="1063" y="9929"/>
                        <a:pt x="1630" y="10842"/>
                      </a:cubicBezTo>
                      <a:lnTo>
                        <a:pt x="11210" y="10842"/>
                      </a:lnTo>
                      <a:cubicBezTo>
                        <a:pt x="11234" y="8991"/>
                        <a:pt x="11185" y="3510"/>
                        <a:pt x="9605" y="2349"/>
                      </a:cubicBezTo>
                      <a:cubicBezTo>
                        <a:pt x="9505" y="2271"/>
                        <a:pt x="9385" y="2234"/>
                        <a:pt x="9265" y="2234"/>
                      </a:cubicBezTo>
                      <a:cubicBezTo>
                        <a:pt x="9119" y="2234"/>
                        <a:pt x="8973" y="2290"/>
                        <a:pt x="8864" y="2399"/>
                      </a:cubicBezTo>
                      <a:cubicBezTo>
                        <a:pt x="8568" y="2695"/>
                        <a:pt x="8124" y="3287"/>
                        <a:pt x="7852" y="4596"/>
                      </a:cubicBezTo>
                      <a:cubicBezTo>
                        <a:pt x="7788" y="4877"/>
                        <a:pt x="7618" y="5019"/>
                        <a:pt x="7446" y="5019"/>
                      </a:cubicBezTo>
                      <a:cubicBezTo>
                        <a:pt x="7285" y="5019"/>
                        <a:pt x="7121" y="4895"/>
                        <a:pt x="7037" y="4645"/>
                      </a:cubicBezTo>
                      <a:cubicBezTo>
                        <a:pt x="6443" y="2666"/>
                        <a:pt x="5419" y="1"/>
                        <a:pt x="422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03" name="Google Shape;103;p9"/>
              <p:cNvSpPr/>
              <p:nvPr/>
            </p:nvSpPr>
            <p:spPr>
              <a:xfrm>
                <a:off x="-61526" y="3948098"/>
                <a:ext cx="1380429" cy="1212846"/>
              </a:xfrm>
              <a:custGeom>
                <a:avLst/>
                <a:gdLst/>
                <a:ahLst/>
                <a:cxnLst/>
                <a:rect l="l" t="t" r="r" b="b"/>
                <a:pathLst>
                  <a:path w="18888" h="16595" extrusionOk="0">
                    <a:moveTo>
                      <a:pt x="9795" y="1"/>
                    </a:moveTo>
                    <a:cubicBezTo>
                      <a:pt x="8290" y="1"/>
                      <a:pt x="7300" y="1971"/>
                      <a:pt x="6889" y="7164"/>
                    </a:cubicBezTo>
                    <a:cubicBezTo>
                      <a:pt x="6889" y="7182"/>
                      <a:pt x="6524" y="8876"/>
                      <a:pt x="5654" y="8876"/>
                    </a:cubicBezTo>
                    <a:cubicBezTo>
                      <a:pt x="5348" y="8876"/>
                      <a:pt x="4980" y="8667"/>
                      <a:pt x="4544" y="8102"/>
                    </a:cubicBezTo>
                    <a:cubicBezTo>
                      <a:pt x="3785" y="7104"/>
                      <a:pt x="3153" y="6690"/>
                      <a:pt x="2627" y="6690"/>
                    </a:cubicBezTo>
                    <a:cubicBezTo>
                      <a:pt x="52" y="6690"/>
                      <a:pt x="1" y="16595"/>
                      <a:pt x="1" y="16595"/>
                    </a:cubicBezTo>
                    <a:lnTo>
                      <a:pt x="17629" y="16570"/>
                    </a:lnTo>
                    <a:cubicBezTo>
                      <a:pt x="17629" y="16570"/>
                      <a:pt x="18888" y="10472"/>
                      <a:pt x="16839" y="8324"/>
                    </a:cubicBezTo>
                    <a:cubicBezTo>
                      <a:pt x="16365" y="7813"/>
                      <a:pt x="15879" y="7620"/>
                      <a:pt x="15416" y="7620"/>
                    </a:cubicBezTo>
                    <a:cubicBezTo>
                      <a:pt x="14939" y="7620"/>
                      <a:pt x="14487" y="7826"/>
                      <a:pt x="14098" y="8102"/>
                    </a:cubicBezTo>
                    <a:cubicBezTo>
                      <a:pt x="13951" y="8214"/>
                      <a:pt x="13786" y="8264"/>
                      <a:pt x="13625" y="8264"/>
                    </a:cubicBezTo>
                    <a:cubicBezTo>
                      <a:pt x="13219" y="8264"/>
                      <a:pt x="12839" y="7944"/>
                      <a:pt x="12839" y="7484"/>
                    </a:cubicBezTo>
                    <a:cubicBezTo>
                      <a:pt x="12938" y="5065"/>
                      <a:pt x="12814" y="1460"/>
                      <a:pt x="11407" y="572"/>
                    </a:cubicBezTo>
                    <a:cubicBezTo>
                      <a:pt x="10818" y="205"/>
                      <a:pt x="10280" y="1"/>
                      <a:pt x="97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9"/>
              <p:cNvSpPr/>
              <p:nvPr/>
            </p:nvSpPr>
            <p:spPr>
              <a:xfrm>
                <a:off x="102697" y="4112540"/>
                <a:ext cx="1014127" cy="1041169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4246" fill="none" extrusionOk="0">
                    <a:moveTo>
                      <a:pt x="2025" y="14246"/>
                    </a:moveTo>
                    <a:cubicBezTo>
                      <a:pt x="1334" y="13110"/>
                      <a:pt x="0" y="10839"/>
                      <a:pt x="1037" y="9654"/>
                    </a:cubicBezTo>
                    <a:cubicBezTo>
                      <a:pt x="1902" y="8642"/>
                      <a:pt x="3704" y="10617"/>
                      <a:pt x="5160" y="11678"/>
                    </a:cubicBezTo>
                    <a:cubicBezTo>
                      <a:pt x="5432" y="11876"/>
                      <a:pt x="5728" y="11382"/>
                      <a:pt x="5580" y="10987"/>
                    </a:cubicBezTo>
                    <a:cubicBezTo>
                      <a:pt x="4667" y="8395"/>
                      <a:pt x="2642" y="2173"/>
                      <a:pt x="4667" y="988"/>
                    </a:cubicBezTo>
                    <a:cubicBezTo>
                      <a:pt x="6370" y="0"/>
                      <a:pt x="7876" y="3852"/>
                      <a:pt x="8691" y="6568"/>
                    </a:cubicBezTo>
                    <a:cubicBezTo>
                      <a:pt x="8889" y="7210"/>
                      <a:pt x="9555" y="7185"/>
                      <a:pt x="9703" y="6518"/>
                    </a:cubicBezTo>
                    <a:cubicBezTo>
                      <a:pt x="10049" y="4889"/>
                      <a:pt x="10567" y="4148"/>
                      <a:pt x="10938" y="3802"/>
                    </a:cubicBezTo>
                    <a:cubicBezTo>
                      <a:pt x="11185" y="3556"/>
                      <a:pt x="11580" y="3531"/>
                      <a:pt x="11851" y="3728"/>
                    </a:cubicBezTo>
                    <a:cubicBezTo>
                      <a:pt x="13802" y="5160"/>
                      <a:pt x="13876" y="11925"/>
                      <a:pt x="13826" y="14221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3898700" y="2370251"/>
            <a:ext cx="6454800" cy="9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3898700" y="3190817"/>
            <a:ext cx="64548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 idx="2" hasCustomPrompt="1"/>
          </p:nvPr>
        </p:nvSpPr>
        <p:spPr>
          <a:xfrm>
            <a:off x="950968" y="1842500"/>
            <a:ext cx="2253600" cy="23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0477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71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/>
          </p:nvPr>
        </p:nvSpPr>
        <p:spPr>
          <a:xfrm>
            <a:off x="2080967" y="2354667"/>
            <a:ext cx="34756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2080967" y="2857067"/>
            <a:ext cx="347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950967" y="2354667"/>
            <a:ext cx="11300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4"/>
          </p:nvPr>
        </p:nvSpPr>
        <p:spPr>
          <a:xfrm>
            <a:off x="2080967" y="4241867"/>
            <a:ext cx="34756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5"/>
          </p:nvPr>
        </p:nvSpPr>
        <p:spPr>
          <a:xfrm>
            <a:off x="2080967" y="4744267"/>
            <a:ext cx="347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6" hasCustomPrompt="1"/>
          </p:nvPr>
        </p:nvSpPr>
        <p:spPr>
          <a:xfrm>
            <a:off x="950967" y="4241867"/>
            <a:ext cx="11300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7"/>
          </p:nvPr>
        </p:nvSpPr>
        <p:spPr>
          <a:xfrm>
            <a:off x="6686567" y="2354667"/>
            <a:ext cx="34756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6686567" y="2857067"/>
            <a:ext cx="347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 hasCustomPrompt="1"/>
          </p:nvPr>
        </p:nvSpPr>
        <p:spPr>
          <a:xfrm>
            <a:off x="5556567" y="2354667"/>
            <a:ext cx="11300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3"/>
          </p:nvPr>
        </p:nvSpPr>
        <p:spPr>
          <a:xfrm>
            <a:off x="6686567" y="4241867"/>
            <a:ext cx="34756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ndie Flower"/>
              <a:buNone/>
              <a:defRPr sz="2667"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4"/>
          </p:nvPr>
        </p:nvSpPr>
        <p:spPr>
          <a:xfrm>
            <a:off x="6686567" y="4744267"/>
            <a:ext cx="347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5" hasCustomPrompt="1"/>
          </p:nvPr>
        </p:nvSpPr>
        <p:spPr>
          <a:xfrm>
            <a:off x="5556567" y="4241867"/>
            <a:ext cx="11300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34" name="Google Shape;134;p13"/>
          <p:cNvGrpSpPr/>
          <p:nvPr/>
        </p:nvGrpSpPr>
        <p:grpSpPr>
          <a:xfrm rot="10800000" flipH="1">
            <a:off x="8163756" y="661207"/>
            <a:ext cx="3020779" cy="1373192"/>
            <a:chOff x="-178174" y="-51952"/>
            <a:chExt cx="2982208" cy="1355659"/>
          </a:xfrm>
        </p:grpSpPr>
        <p:sp>
          <p:nvSpPr>
            <p:cNvPr id="135" name="Google Shape;135;p13"/>
            <p:cNvSpPr/>
            <p:nvPr/>
          </p:nvSpPr>
          <p:spPr>
            <a:xfrm rot="5769038">
              <a:off x="832532" y="-896382"/>
              <a:ext cx="656965" cy="2623088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 rot="-5031018">
              <a:off x="1636403" y="58380"/>
              <a:ext cx="459979" cy="1836575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flipH="1">
            <a:off x="-101596" y="5863954"/>
            <a:ext cx="1781496" cy="994041"/>
            <a:chOff x="8059283" y="4525012"/>
            <a:chExt cx="1139550" cy="635847"/>
          </a:xfrm>
        </p:grpSpPr>
        <p:grpSp>
          <p:nvGrpSpPr>
            <p:cNvPr id="138" name="Google Shape;138;p13"/>
            <p:cNvGrpSpPr/>
            <p:nvPr/>
          </p:nvGrpSpPr>
          <p:grpSpPr>
            <a:xfrm>
              <a:off x="8059283" y="4525012"/>
              <a:ext cx="683359" cy="635847"/>
              <a:chOff x="-61526" y="3752577"/>
              <a:chExt cx="1522974" cy="1417087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1" name="Google Shape;141;p13"/>
            <p:cNvSpPr/>
            <p:nvPr/>
          </p:nvSpPr>
          <p:spPr>
            <a:xfrm flipH="1">
              <a:off x="8579401" y="4612750"/>
              <a:ext cx="619432" cy="544192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670081" y="4686536"/>
              <a:ext cx="455063" cy="467162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54068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">
  <p:cSld name="Title and small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1652499" y="4391216"/>
            <a:ext cx="32280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9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 2">
  <p:cSld name="Title and small text 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1"/>
          </p:nvPr>
        </p:nvSpPr>
        <p:spPr>
          <a:xfrm>
            <a:off x="7676500" y="4543747"/>
            <a:ext cx="3228000" cy="13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8968917" y="1745719"/>
            <a:ext cx="4197675" cy="1997031"/>
            <a:chOff x="-612524" y="1375439"/>
            <a:chExt cx="3148256" cy="1497773"/>
          </a:xfrm>
        </p:grpSpPr>
        <p:sp>
          <p:nvSpPr>
            <p:cNvPr id="194" name="Google Shape;194;p18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18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5918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EDC9-AA12-73A6-3115-394FE342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4546-5CEC-DB9B-4E16-AA84015D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C80F6-A079-D694-4309-367A8678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66F31-AF3A-A764-3832-66E034E9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E513-FD2B-040D-94E8-4A1A21C7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199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 3">
  <p:cSld name="Title and small text 3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1"/>
          </p:nvPr>
        </p:nvSpPr>
        <p:spPr>
          <a:xfrm>
            <a:off x="2477867" y="3331636"/>
            <a:ext cx="32280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136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 rot="10800000" flipH="1">
            <a:off x="-940444" y="5123640"/>
            <a:ext cx="3020779" cy="1373192"/>
            <a:chOff x="-178174" y="-51952"/>
            <a:chExt cx="2982208" cy="1355659"/>
          </a:xfrm>
        </p:grpSpPr>
        <p:sp>
          <p:nvSpPr>
            <p:cNvPr id="214" name="Google Shape;214;p21"/>
            <p:cNvSpPr/>
            <p:nvPr/>
          </p:nvSpPr>
          <p:spPr>
            <a:xfrm rot="5769038">
              <a:off x="832532" y="-896382"/>
              <a:ext cx="656965" cy="2623088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1"/>
            <p:cNvSpPr/>
            <p:nvPr/>
          </p:nvSpPr>
          <p:spPr>
            <a:xfrm rot="-5031018">
              <a:off x="1636403" y="58380"/>
              <a:ext cx="459979" cy="1836575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21"/>
          <p:cNvSpPr/>
          <p:nvPr/>
        </p:nvSpPr>
        <p:spPr>
          <a:xfrm rot="-5031057">
            <a:off x="11191370" y="367222"/>
            <a:ext cx="465929" cy="1860332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10311975" y="5736982"/>
            <a:ext cx="2042965" cy="1140005"/>
            <a:chOff x="81640" y="3525089"/>
            <a:chExt cx="2958532" cy="1650906"/>
          </a:xfrm>
        </p:grpSpPr>
        <p:grpSp>
          <p:nvGrpSpPr>
            <p:cNvPr id="218" name="Google Shape;218;p21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19" name="Google Shape;219;p21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21" name="Google Shape;221;p21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55497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2"/>
          <p:cNvGrpSpPr/>
          <p:nvPr/>
        </p:nvGrpSpPr>
        <p:grpSpPr>
          <a:xfrm>
            <a:off x="345975" y="953779"/>
            <a:ext cx="7735167" cy="2459356"/>
            <a:chOff x="411881" y="715334"/>
            <a:chExt cx="5801375" cy="1844517"/>
          </a:xfrm>
        </p:grpSpPr>
        <p:grpSp>
          <p:nvGrpSpPr>
            <p:cNvPr id="225" name="Google Shape;225;p22"/>
            <p:cNvGrpSpPr/>
            <p:nvPr/>
          </p:nvGrpSpPr>
          <p:grpSpPr>
            <a:xfrm>
              <a:off x="2019150" y="715334"/>
              <a:ext cx="4194107" cy="1844517"/>
              <a:chOff x="-342999" y="700890"/>
              <a:chExt cx="3148256" cy="1384565"/>
            </a:xfrm>
          </p:grpSpPr>
          <p:sp>
            <p:nvSpPr>
              <p:cNvPr id="226" name="Google Shape;226;p22"/>
              <p:cNvSpPr/>
              <p:nvPr/>
            </p:nvSpPr>
            <p:spPr>
              <a:xfrm rot="5846029">
                <a:off x="846121" y="-255684"/>
                <a:ext cx="770017" cy="3074472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 rot="5845884">
                <a:off x="1073821" y="1178998"/>
                <a:ext cx="329521" cy="1315849"/>
              </a:xfrm>
              <a:custGeom>
                <a:avLst/>
                <a:gdLst/>
                <a:ahLst/>
                <a:cxnLst/>
                <a:rect l="l" t="t" r="r" b="b"/>
                <a:pathLst>
                  <a:path w="14314" h="57152" extrusionOk="0">
                    <a:moveTo>
                      <a:pt x="4727" y="1"/>
                    </a:moveTo>
                    <a:cubicBezTo>
                      <a:pt x="2389" y="1"/>
                      <a:pt x="1" y="5098"/>
                      <a:pt x="193" y="11087"/>
                    </a:cubicBezTo>
                    <a:cubicBezTo>
                      <a:pt x="504" y="19571"/>
                      <a:pt x="3851" y="24552"/>
                      <a:pt x="2450" y="31789"/>
                    </a:cubicBezTo>
                    <a:cubicBezTo>
                      <a:pt x="1049" y="39027"/>
                      <a:pt x="1244" y="39339"/>
                      <a:pt x="4551" y="43191"/>
                    </a:cubicBezTo>
                    <a:cubicBezTo>
                      <a:pt x="7898" y="47044"/>
                      <a:pt x="6847" y="52453"/>
                      <a:pt x="7470" y="53659"/>
                    </a:cubicBezTo>
                    <a:cubicBezTo>
                      <a:pt x="8735" y="56119"/>
                      <a:pt x="9778" y="57151"/>
                      <a:pt x="10626" y="57151"/>
                    </a:cubicBezTo>
                    <a:cubicBezTo>
                      <a:pt x="14061" y="57151"/>
                      <a:pt x="14314" y="40244"/>
                      <a:pt x="13190" y="32568"/>
                    </a:cubicBezTo>
                    <a:cubicBezTo>
                      <a:pt x="11750" y="22995"/>
                      <a:pt x="8832" y="25991"/>
                      <a:pt x="9727" y="18325"/>
                    </a:cubicBezTo>
                    <a:cubicBezTo>
                      <a:pt x="10661" y="10698"/>
                      <a:pt x="9999" y="9998"/>
                      <a:pt x="7431" y="2954"/>
                    </a:cubicBezTo>
                    <a:cubicBezTo>
                      <a:pt x="6665" y="884"/>
                      <a:pt x="5700" y="1"/>
                      <a:pt x="4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28" name="Google Shape;228;p22"/>
            <p:cNvSpPr/>
            <p:nvPr/>
          </p:nvSpPr>
          <p:spPr>
            <a:xfrm rot="4954116" flipH="1">
              <a:off x="920821" y="3775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2404600" y="2370251"/>
            <a:ext cx="6454800" cy="9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2404600" y="3190817"/>
            <a:ext cx="64548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2" hasCustomPrompt="1"/>
          </p:nvPr>
        </p:nvSpPr>
        <p:spPr>
          <a:xfrm>
            <a:off x="8987371" y="1842500"/>
            <a:ext cx="2253600" cy="23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11255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4">
  <p:cSld name="One-column text 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title"/>
          </p:nvPr>
        </p:nvSpPr>
        <p:spPr>
          <a:xfrm>
            <a:off x="2858367" y="3484917"/>
            <a:ext cx="64752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subTitle" idx="1"/>
          </p:nvPr>
        </p:nvSpPr>
        <p:spPr>
          <a:xfrm>
            <a:off x="2858421" y="2139617"/>
            <a:ext cx="6475200" cy="1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grpSp>
        <p:nvGrpSpPr>
          <p:cNvPr id="254" name="Google Shape;254;p25"/>
          <p:cNvGrpSpPr/>
          <p:nvPr/>
        </p:nvGrpSpPr>
        <p:grpSpPr>
          <a:xfrm rot="10800000">
            <a:off x="-1861798" y="3449554"/>
            <a:ext cx="4811201" cy="1954553"/>
            <a:chOff x="-803144" y="700890"/>
            <a:chExt cx="3608401" cy="1465915"/>
          </a:xfrm>
        </p:grpSpPr>
        <p:sp>
          <p:nvSpPr>
            <p:cNvPr id="255" name="Google Shape;255;p25"/>
            <p:cNvSpPr/>
            <p:nvPr/>
          </p:nvSpPr>
          <p:spPr>
            <a:xfrm rot="5846029">
              <a:off x="846121" y="-255684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5"/>
            <p:cNvSpPr/>
            <p:nvPr/>
          </p:nvSpPr>
          <p:spPr>
            <a:xfrm rot="5845884">
              <a:off x="-294204" y="12603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7" name="Google Shape;257;p25"/>
          <p:cNvGrpSpPr/>
          <p:nvPr/>
        </p:nvGrpSpPr>
        <p:grpSpPr>
          <a:xfrm>
            <a:off x="9400468" y="574520"/>
            <a:ext cx="4197675" cy="2025320"/>
            <a:chOff x="-342999" y="700890"/>
            <a:chExt cx="3148256" cy="1518990"/>
          </a:xfrm>
        </p:grpSpPr>
        <p:sp>
          <p:nvSpPr>
            <p:cNvPr id="258" name="Google Shape;258;p25"/>
            <p:cNvSpPr/>
            <p:nvPr/>
          </p:nvSpPr>
          <p:spPr>
            <a:xfrm rot="5846029">
              <a:off x="846121" y="-255684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5"/>
            <p:cNvSpPr/>
            <p:nvPr/>
          </p:nvSpPr>
          <p:spPr>
            <a:xfrm rot="5845884">
              <a:off x="1243246" y="13134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0" name="Google Shape;260;p25"/>
          <p:cNvSpPr/>
          <p:nvPr/>
        </p:nvSpPr>
        <p:spPr>
          <a:xfrm rot="5762065">
            <a:off x="3424635" y="224694"/>
            <a:ext cx="439345" cy="1754399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1" name="Google Shape;261;p25"/>
          <p:cNvGrpSpPr/>
          <p:nvPr/>
        </p:nvGrpSpPr>
        <p:grpSpPr>
          <a:xfrm>
            <a:off x="4550282" y="5191915"/>
            <a:ext cx="2985751" cy="1666095"/>
            <a:chOff x="81640" y="3525089"/>
            <a:chExt cx="2958532" cy="1650906"/>
          </a:xfrm>
        </p:grpSpPr>
        <p:grpSp>
          <p:nvGrpSpPr>
            <p:cNvPr id="262" name="Google Shape;262;p2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3" name="Google Shape;263;p2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5" name="Google Shape;265;p25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89592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244200" y="719333"/>
            <a:ext cx="57036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3244200" y="2292433"/>
            <a:ext cx="5703600" cy="1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27"/>
          <p:cNvGrpSpPr/>
          <p:nvPr/>
        </p:nvGrpSpPr>
        <p:grpSpPr>
          <a:xfrm>
            <a:off x="8655199" y="4909619"/>
            <a:ext cx="3273676" cy="1997085"/>
            <a:chOff x="6102849" y="3185238"/>
            <a:chExt cx="3269753" cy="1994692"/>
          </a:xfrm>
        </p:grpSpPr>
        <p:grpSp>
          <p:nvGrpSpPr>
            <p:cNvPr id="278" name="Google Shape;278;p27"/>
            <p:cNvGrpSpPr/>
            <p:nvPr/>
          </p:nvGrpSpPr>
          <p:grpSpPr>
            <a:xfrm flipH="1">
              <a:off x="7229015" y="3185238"/>
              <a:ext cx="2143586" cy="1994692"/>
              <a:chOff x="-61526" y="3752577"/>
              <a:chExt cx="1522974" cy="1417087"/>
            </a:xfrm>
          </p:grpSpPr>
          <p:sp>
            <p:nvSpPr>
              <p:cNvPr id="279" name="Google Shape;279;p27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27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81" name="Google Shape;281;p27"/>
            <p:cNvSpPr/>
            <p:nvPr/>
          </p:nvSpPr>
          <p:spPr>
            <a:xfrm>
              <a:off x="6102849" y="3460147"/>
              <a:ext cx="1942961" cy="1707086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333995" y="3691602"/>
              <a:ext cx="1427389" cy="1465450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27"/>
          <p:cNvGrpSpPr/>
          <p:nvPr/>
        </p:nvGrpSpPr>
        <p:grpSpPr>
          <a:xfrm>
            <a:off x="8968917" y="1745719"/>
            <a:ext cx="4197675" cy="1997031"/>
            <a:chOff x="-612524" y="1375439"/>
            <a:chExt cx="3148256" cy="1497773"/>
          </a:xfrm>
        </p:grpSpPr>
        <p:sp>
          <p:nvSpPr>
            <p:cNvPr id="284" name="Google Shape;284;p27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7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-816698" y="613486"/>
            <a:ext cx="4269807" cy="2242588"/>
            <a:chOff x="-612524" y="1414514"/>
            <a:chExt cx="3202355" cy="1681941"/>
          </a:xfrm>
        </p:grpSpPr>
        <p:sp>
          <p:nvSpPr>
            <p:cNvPr id="287" name="Google Shape;287;p27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7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7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46341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036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9"/>
          <p:cNvGrpSpPr/>
          <p:nvPr/>
        </p:nvGrpSpPr>
        <p:grpSpPr>
          <a:xfrm>
            <a:off x="950972" y="276371"/>
            <a:ext cx="3749317" cy="1969216"/>
            <a:chOff x="-612524" y="1414514"/>
            <a:chExt cx="3202355" cy="1681941"/>
          </a:xfrm>
        </p:grpSpPr>
        <p:sp>
          <p:nvSpPr>
            <p:cNvPr id="293" name="Google Shape;293;p29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9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9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6" name="Google Shape;296;p29"/>
          <p:cNvGrpSpPr/>
          <p:nvPr/>
        </p:nvGrpSpPr>
        <p:grpSpPr>
          <a:xfrm flipH="1">
            <a:off x="7548078" y="4047271"/>
            <a:ext cx="3953863" cy="2601560"/>
            <a:chOff x="-841329" y="1414514"/>
            <a:chExt cx="3377061" cy="2222037"/>
          </a:xfrm>
        </p:grpSpPr>
        <p:sp>
          <p:nvSpPr>
            <p:cNvPr id="297" name="Google Shape;297;p29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9"/>
            <p:cNvSpPr/>
            <p:nvPr/>
          </p:nvSpPr>
          <p:spPr>
            <a:xfrm rot="-5845884" flipH="1">
              <a:off x="21454" y="2099866"/>
              <a:ext cx="558608" cy="2230694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9"/>
            <p:cNvSpPr/>
            <p:nvPr/>
          </p:nvSpPr>
          <p:spPr>
            <a:xfrm rot="4954116" flipH="1">
              <a:off x="917069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16875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30"/>
          <p:cNvGrpSpPr/>
          <p:nvPr/>
        </p:nvGrpSpPr>
        <p:grpSpPr>
          <a:xfrm rot="10800000" flipH="1">
            <a:off x="7263969" y="226753"/>
            <a:ext cx="4269807" cy="2242588"/>
            <a:chOff x="-612524" y="1414514"/>
            <a:chExt cx="3202355" cy="1681941"/>
          </a:xfrm>
        </p:grpSpPr>
        <p:sp>
          <p:nvSpPr>
            <p:cNvPr id="302" name="Google Shape;302;p30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30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30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90309" y="4826698"/>
            <a:ext cx="1178985" cy="1376249"/>
            <a:chOff x="7862735" y="208021"/>
            <a:chExt cx="1093002" cy="1275881"/>
          </a:xfrm>
        </p:grpSpPr>
        <p:grpSp>
          <p:nvGrpSpPr>
            <p:cNvPr id="306" name="Google Shape;306;p30"/>
            <p:cNvGrpSpPr/>
            <p:nvPr/>
          </p:nvGrpSpPr>
          <p:grpSpPr>
            <a:xfrm>
              <a:off x="7862735" y="208021"/>
              <a:ext cx="568046" cy="662955"/>
              <a:chOff x="3043650" y="3588975"/>
              <a:chExt cx="585675" cy="683600"/>
            </a:xfrm>
          </p:grpSpPr>
          <p:sp>
            <p:nvSpPr>
              <p:cNvPr id="307" name="Google Shape;307;p30"/>
              <p:cNvSpPr/>
              <p:nvPr/>
            </p:nvSpPr>
            <p:spPr>
              <a:xfrm>
                <a:off x="3043650" y="3588975"/>
                <a:ext cx="585675" cy="683600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27344" extrusionOk="0">
                    <a:moveTo>
                      <a:pt x="8373" y="1"/>
                    </a:moveTo>
                    <a:cubicBezTo>
                      <a:pt x="8306" y="1"/>
                      <a:pt x="8239" y="4"/>
                      <a:pt x="8172" y="11"/>
                    </a:cubicBezTo>
                    <a:cubicBezTo>
                      <a:pt x="7744" y="11"/>
                      <a:pt x="7355" y="127"/>
                      <a:pt x="7044" y="361"/>
                    </a:cubicBezTo>
                    <a:cubicBezTo>
                      <a:pt x="6460" y="867"/>
                      <a:pt x="6032" y="1528"/>
                      <a:pt x="5760" y="2268"/>
                    </a:cubicBezTo>
                    <a:cubicBezTo>
                      <a:pt x="5448" y="2929"/>
                      <a:pt x="5254" y="3630"/>
                      <a:pt x="5215" y="4369"/>
                    </a:cubicBezTo>
                    <a:cubicBezTo>
                      <a:pt x="5215" y="5069"/>
                      <a:pt x="5371" y="5731"/>
                      <a:pt x="5721" y="6353"/>
                    </a:cubicBezTo>
                    <a:cubicBezTo>
                      <a:pt x="6032" y="6898"/>
                      <a:pt x="6343" y="7404"/>
                      <a:pt x="6733" y="7910"/>
                    </a:cubicBezTo>
                    <a:cubicBezTo>
                      <a:pt x="7083" y="8377"/>
                      <a:pt x="7433" y="8805"/>
                      <a:pt x="7783" y="9155"/>
                    </a:cubicBezTo>
                    <a:cubicBezTo>
                      <a:pt x="8289" y="9739"/>
                      <a:pt x="8873" y="10323"/>
                      <a:pt x="9457" y="10867"/>
                    </a:cubicBezTo>
                    <a:cubicBezTo>
                      <a:pt x="9885" y="11218"/>
                      <a:pt x="10118" y="11412"/>
                      <a:pt x="10118" y="11412"/>
                    </a:cubicBezTo>
                    <a:cubicBezTo>
                      <a:pt x="10313" y="11607"/>
                      <a:pt x="10507" y="11724"/>
                      <a:pt x="10663" y="11840"/>
                    </a:cubicBezTo>
                    <a:lnTo>
                      <a:pt x="10429" y="11762"/>
                    </a:lnTo>
                    <a:cubicBezTo>
                      <a:pt x="10157" y="11685"/>
                      <a:pt x="9924" y="11646"/>
                      <a:pt x="9924" y="11646"/>
                    </a:cubicBezTo>
                    <a:cubicBezTo>
                      <a:pt x="8490" y="11373"/>
                      <a:pt x="7087" y="11249"/>
                      <a:pt x="5661" y="11249"/>
                    </a:cubicBezTo>
                    <a:cubicBezTo>
                      <a:pt x="5461" y="11249"/>
                      <a:pt x="5261" y="11252"/>
                      <a:pt x="5059" y="11257"/>
                    </a:cubicBezTo>
                    <a:cubicBezTo>
                      <a:pt x="4242" y="11257"/>
                      <a:pt x="3425" y="11334"/>
                      <a:pt x="2608" y="11490"/>
                    </a:cubicBezTo>
                    <a:cubicBezTo>
                      <a:pt x="1791" y="11607"/>
                      <a:pt x="1051" y="12035"/>
                      <a:pt x="468" y="12657"/>
                    </a:cubicBezTo>
                    <a:cubicBezTo>
                      <a:pt x="234" y="12969"/>
                      <a:pt x="39" y="13358"/>
                      <a:pt x="39" y="13786"/>
                    </a:cubicBezTo>
                    <a:cubicBezTo>
                      <a:pt x="1" y="14214"/>
                      <a:pt x="78" y="14603"/>
                      <a:pt x="195" y="14992"/>
                    </a:cubicBezTo>
                    <a:cubicBezTo>
                      <a:pt x="468" y="15693"/>
                      <a:pt x="896" y="16354"/>
                      <a:pt x="1440" y="16860"/>
                    </a:cubicBezTo>
                    <a:cubicBezTo>
                      <a:pt x="1985" y="17366"/>
                      <a:pt x="2569" y="17755"/>
                      <a:pt x="3269" y="18028"/>
                    </a:cubicBezTo>
                    <a:cubicBezTo>
                      <a:pt x="3853" y="18300"/>
                      <a:pt x="4515" y="18456"/>
                      <a:pt x="5215" y="18495"/>
                    </a:cubicBezTo>
                    <a:cubicBezTo>
                      <a:pt x="5413" y="18514"/>
                      <a:pt x="5612" y="18524"/>
                      <a:pt x="5809" y="18524"/>
                    </a:cubicBezTo>
                    <a:cubicBezTo>
                      <a:pt x="6776" y="18524"/>
                      <a:pt x="7728" y="18292"/>
                      <a:pt x="8600" y="17872"/>
                    </a:cubicBezTo>
                    <a:lnTo>
                      <a:pt x="10390" y="17094"/>
                    </a:lnTo>
                    <a:lnTo>
                      <a:pt x="10390" y="17094"/>
                    </a:lnTo>
                    <a:cubicBezTo>
                      <a:pt x="9457" y="18378"/>
                      <a:pt x="8834" y="19895"/>
                      <a:pt x="8600" y="21491"/>
                    </a:cubicBezTo>
                    <a:cubicBezTo>
                      <a:pt x="8406" y="22269"/>
                      <a:pt x="8445" y="23086"/>
                      <a:pt x="8639" y="23865"/>
                    </a:cubicBezTo>
                    <a:cubicBezTo>
                      <a:pt x="8756" y="24254"/>
                      <a:pt x="8912" y="24604"/>
                      <a:pt x="9106" y="24954"/>
                    </a:cubicBezTo>
                    <a:cubicBezTo>
                      <a:pt x="9301" y="25304"/>
                      <a:pt x="9495" y="25616"/>
                      <a:pt x="9729" y="25927"/>
                    </a:cubicBezTo>
                    <a:cubicBezTo>
                      <a:pt x="9962" y="26238"/>
                      <a:pt x="10235" y="26511"/>
                      <a:pt x="10546" y="26783"/>
                    </a:cubicBezTo>
                    <a:cubicBezTo>
                      <a:pt x="10857" y="26978"/>
                      <a:pt x="11208" y="27172"/>
                      <a:pt x="11597" y="27250"/>
                    </a:cubicBezTo>
                    <a:cubicBezTo>
                      <a:pt x="11838" y="27313"/>
                      <a:pt x="12083" y="27344"/>
                      <a:pt x="12326" y="27344"/>
                    </a:cubicBezTo>
                    <a:cubicBezTo>
                      <a:pt x="12831" y="27344"/>
                      <a:pt x="13330" y="27214"/>
                      <a:pt x="13776" y="26978"/>
                    </a:cubicBezTo>
                    <a:cubicBezTo>
                      <a:pt x="14399" y="26627"/>
                      <a:pt x="14904" y="26083"/>
                      <a:pt x="15216" y="25421"/>
                    </a:cubicBezTo>
                    <a:cubicBezTo>
                      <a:pt x="15488" y="24837"/>
                      <a:pt x="15644" y="24215"/>
                      <a:pt x="15683" y="23553"/>
                    </a:cubicBezTo>
                    <a:cubicBezTo>
                      <a:pt x="15838" y="21724"/>
                      <a:pt x="15799" y="19857"/>
                      <a:pt x="15527" y="18028"/>
                    </a:cubicBezTo>
                    <a:lnTo>
                      <a:pt x="15527" y="18028"/>
                    </a:lnTo>
                    <a:cubicBezTo>
                      <a:pt x="17045" y="18923"/>
                      <a:pt x="18679" y="19701"/>
                      <a:pt x="20352" y="20323"/>
                    </a:cubicBezTo>
                    <a:cubicBezTo>
                      <a:pt x="20755" y="20485"/>
                      <a:pt x="21195" y="20572"/>
                      <a:pt x="21647" y="20572"/>
                    </a:cubicBezTo>
                    <a:cubicBezTo>
                      <a:pt x="21850" y="20572"/>
                      <a:pt x="22054" y="20554"/>
                      <a:pt x="22259" y="20518"/>
                    </a:cubicBezTo>
                    <a:cubicBezTo>
                      <a:pt x="22609" y="20440"/>
                      <a:pt x="22882" y="20207"/>
                      <a:pt x="23076" y="19934"/>
                    </a:cubicBezTo>
                    <a:cubicBezTo>
                      <a:pt x="23193" y="19623"/>
                      <a:pt x="23193" y="19273"/>
                      <a:pt x="23115" y="18962"/>
                    </a:cubicBezTo>
                    <a:cubicBezTo>
                      <a:pt x="22998" y="18650"/>
                      <a:pt x="22882" y="18378"/>
                      <a:pt x="22726" y="18144"/>
                    </a:cubicBezTo>
                    <a:cubicBezTo>
                      <a:pt x="22570" y="17872"/>
                      <a:pt x="22415" y="17638"/>
                      <a:pt x="22220" y="17405"/>
                    </a:cubicBezTo>
                    <a:cubicBezTo>
                      <a:pt x="21909" y="16977"/>
                      <a:pt x="21520" y="16588"/>
                      <a:pt x="21131" y="16238"/>
                    </a:cubicBezTo>
                    <a:cubicBezTo>
                      <a:pt x="20391" y="15615"/>
                      <a:pt x="19613" y="15109"/>
                      <a:pt x="18757" y="14681"/>
                    </a:cubicBezTo>
                    <a:cubicBezTo>
                      <a:pt x="18134" y="14370"/>
                      <a:pt x="17589" y="14136"/>
                      <a:pt x="17084" y="13942"/>
                    </a:cubicBezTo>
                    <a:lnTo>
                      <a:pt x="17084" y="13942"/>
                    </a:lnTo>
                    <a:cubicBezTo>
                      <a:pt x="17297" y="13956"/>
                      <a:pt x="17511" y="13965"/>
                      <a:pt x="17723" y="13965"/>
                    </a:cubicBezTo>
                    <a:cubicBezTo>
                      <a:pt x="18089" y="13965"/>
                      <a:pt x="18450" y="13938"/>
                      <a:pt x="18796" y="13864"/>
                    </a:cubicBezTo>
                    <a:cubicBezTo>
                      <a:pt x="19496" y="13708"/>
                      <a:pt x="20158" y="13397"/>
                      <a:pt x="20703" y="12930"/>
                    </a:cubicBezTo>
                    <a:cubicBezTo>
                      <a:pt x="21247" y="12502"/>
                      <a:pt x="21714" y="11957"/>
                      <a:pt x="22103" y="11373"/>
                    </a:cubicBezTo>
                    <a:cubicBezTo>
                      <a:pt x="22493" y="10790"/>
                      <a:pt x="22804" y="10206"/>
                      <a:pt x="23076" y="9544"/>
                    </a:cubicBezTo>
                    <a:cubicBezTo>
                      <a:pt x="23310" y="8922"/>
                      <a:pt x="23427" y="8260"/>
                      <a:pt x="23388" y="7560"/>
                    </a:cubicBezTo>
                    <a:cubicBezTo>
                      <a:pt x="23349" y="6898"/>
                      <a:pt x="23115" y="6276"/>
                      <a:pt x="22648" y="5770"/>
                    </a:cubicBezTo>
                    <a:cubicBezTo>
                      <a:pt x="22009" y="5039"/>
                      <a:pt x="21108" y="4619"/>
                      <a:pt x="20169" y="4619"/>
                    </a:cubicBezTo>
                    <a:cubicBezTo>
                      <a:pt x="19907" y="4619"/>
                      <a:pt x="19643" y="4651"/>
                      <a:pt x="19380" y="4719"/>
                    </a:cubicBezTo>
                    <a:cubicBezTo>
                      <a:pt x="18835" y="4875"/>
                      <a:pt x="18368" y="5147"/>
                      <a:pt x="17979" y="5497"/>
                    </a:cubicBezTo>
                    <a:cubicBezTo>
                      <a:pt x="17628" y="5809"/>
                      <a:pt x="17278" y="6120"/>
                      <a:pt x="16967" y="6470"/>
                    </a:cubicBezTo>
                    <a:cubicBezTo>
                      <a:pt x="16344" y="7132"/>
                      <a:pt x="14165" y="9311"/>
                      <a:pt x="14165" y="9311"/>
                    </a:cubicBezTo>
                    <a:cubicBezTo>
                      <a:pt x="14126" y="8688"/>
                      <a:pt x="13815" y="7638"/>
                      <a:pt x="13698" y="6782"/>
                    </a:cubicBezTo>
                    <a:cubicBezTo>
                      <a:pt x="13465" y="5536"/>
                      <a:pt x="13037" y="4330"/>
                      <a:pt x="12453" y="3201"/>
                    </a:cubicBezTo>
                    <a:cubicBezTo>
                      <a:pt x="12064" y="2579"/>
                      <a:pt x="11636" y="1995"/>
                      <a:pt x="11169" y="1489"/>
                    </a:cubicBezTo>
                    <a:cubicBezTo>
                      <a:pt x="10624" y="944"/>
                      <a:pt x="10001" y="516"/>
                      <a:pt x="9301" y="205"/>
                    </a:cubicBezTo>
                    <a:cubicBezTo>
                      <a:pt x="9011" y="76"/>
                      <a:pt x="8694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3380250" y="3921525"/>
                <a:ext cx="253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1" extrusionOk="0">
                    <a:moveTo>
                      <a:pt x="584" y="406"/>
                    </a:moveTo>
                    <a:cubicBezTo>
                      <a:pt x="623" y="445"/>
                      <a:pt x="623" y="445"/>
                      <a:pt x="623" y="484"/>
                    </a:cubicBezTo>
                    <a:cubicBezTo>
                      <a:pt x="623" y="523"/>
                      <a:pt x="623" y="523"/>
                      <a:pt x="623" y="562"/>
                    </a:cubicBezTo>
                    <a:lnTo>
                      <a:pt x="584" y="562"/>
                    </a:lnTo>
                    <a:cubicBezTo>
                      <a:pt x="545" y="562"/>
                      <a:pt x="507" y="562"/>
                      <a:pt x="468" y="523"/>
                    </a:cubicBezTo>
                    <a:cubicBezTo>
                      <a:pt x="468" y="523"/>
                      <a:pt x="468" y="484"/>
                      <a:pt x="468" y="484"/>
                    </a:cubicBezTo>
                    <a:cubicBezTo>
                      <a:pt x="507" y="445"/>
                      <a:pt x="507" y="406"/>
                      <a:pt x="545" y="406"/>
                    </a:cubicBezTo>
                    <a:close/>
                    <a:moveTo>
                      <a:pt x="614" y="1"/>
                    </a:moveTo>
                    <a:cubicBezTo>
                      <a:pt x="591" y="1"/>
                      <a:pt x="568" y="6"/>
                      <a:pt x="545" y="17"/>
                    </a:cubicBezTo>
                    <a:lnTo>
                      <a:pt x="507" y="17"/>
                    </a:lnTo>
                    <a:cubicBezTo>
                      <a:pt x="429" y="17"/>
                      <a:pt x="351" y="56"/>
                      <a:pt x="312" y="95"/>
                    </a:cubicBezTo>
                    <a:cubicBezTo>
                      <a:pt x="234" y="134"/>
                      <a:pt x="156" y="173"/>
                      <a:pt x="117" y="251"/>
                    </a:cubicBezTo>
                    <a:cubicBezTo>
                      <a:pt x="40" y="367"/>
                      <a:pt x="1" y="523"/>
                      <a:pt x="40" y="679"/>
                    </a:cubicBezTo>
                    <a:cubicBezTo>
                      <a:pt x="78" y="795"/>
                      <a:pt x="195" y="912"/>
                      <a:pt x="312" y="951"/>
                    </a:cubicBezTo>
                    <a:cubicBezTo>
                      <a:pt x="370" y="970"/>
                      <a:pt x="438" y="980"/>
                      <a:pt x="507" y="980"/>
                    </a:cubicBezTo>
                    <a:cubicBezTo>
                      <a:pt x="575" y="980"/>
                      <a:pt x="643" y="970"/>
                      <a:pt x="701" y="951"/>
                    </a:cubicBezTo>
                    <a:cubicBezTo>
                      <a:pt x="779" y="912"/>
                      <a:pt x="896" y="834"/>
                      <a:pt x="935" y="756"/>
                    </a:cubicBezTo>
                    <a:cubicBezTo>
                      <a:pt x="1012" y="679"/>
                      <a:pt x="1012" y="562"/>
                      <a:pt x="1012" y="484"/>
                    </a:cubicBezTo>
                    <a:cubicBezTo>
                      <a:pt x="1012" y="289"/>
                      <a:pt x="935" y="134"/>
                      <a:pt x="779" y="56"/>
                    </a:cubicBezTo>
                    <a:cubicBezTo>
                      <a:pt x="724" y="28"/>
                      <a:pt x="669" y="1"/>
                      <a:pt x="61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3414300" y="3988875"/>
                <a:ext cx="27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124" extrusionOk="0">
                    <a:moveTo>
                      <a:pt x="545" y="358"/>
                    </a:moveTo>
                    <a:cubicBezTo>
                      <a:pt x="584" y="358"/>
                      <a:pt x="623" y="397"/>
                      <a:pt x="623" y="436"/>
                    </a:cubicBezTo>
                    <a:cubicBezTo>
                      <a:pt x="623" y="475"/>
                      <a:pt x="584" y="514"/>
                      <a:pt x="545" y="553"/>
                    </a:cubicBezTo>
                    <a:lnTo>
                      <a:pt x="468" y="553"/>
                    </a:lnTo>
                    <a:cubicBezTo>
                      <a:pt x="429" y="514"/>
                      <a:pt x="429" y="475"/>
                      <a:pt x="390" y="475"/>
                    </a:cubicBezTo>
                    <a:cubicBezTo>
                      <a:pt x="390" y="475"/>
                      <a:pt x="429" y="436"/>
                      <a:pt x="429" y="397"/>
                    </a:cubicBezTo>
                    <a:cubicBezTo>
                      <a:pt x="429" y="358"/>
                      <a:pt x="429" y="358"/>
                      <a:pt x="468" y="358"/>
                    </a:cubicBezTo>
                    <a:close/>
                    <a:moveTo>
                      <a:pt x="935" y="592"/>
                    </a:moveTo>
                    <a:cubicBezTo>
                      <a:pt x="935" y="592"/>
                      <a:pt x="935" y="631"/>
                      <a:pt x="935" y="631"/>
                    </a:cubicBezTo>
                    <a:cubicBezTo>
                      <a:pt x="922" y="657"/>
                      <a:pt x="909" y="683"/>
                      <a:pt x="896" y="707"/>
                    </a:cubicBezTo>
                    <a:lnTo>
                      <a:pt x="896" y="707"/>
                    </a:lnTo>
                    <a:cubicBezTo>
                      <a:pt x="897" y="669"/>
                      <a:pt x="935" y="630"/>
                      <a:pt x="935" y="592"/>
                    </a:cubicBezTo>
                    <a:close/>
                    <a:moveTo>
                      <a:pt x="892" y="714"/>
                    </a:moveTo>
                    <a:cubicBezTo>
                      <a:pt x="867" y="760"/>
                      <a:pt x="843" y="801"/>
                      <a:pt x="818" y="825"/>
                    </a:cubicBezTo>
                    <a:cubicBezTo>
                      <a:pt x="763" y="853"/>
                      <a:pt x="688" y="880"/>
                      <a:pt x="622" y="880"/>
                    </a:cubicBezTo>
                    <a:cubicBezTo>
                      <a:pt x="594" y="880"/>
                      <a:pt x="568" y="876"/>
                      <a:pt x="545" y="864"/>
                    </a:cubicBezTo>
                    <a:lnTo>
                      <a:pt x="584" y="864"/>
                    </a:lnTo>
                    <a:cubicBezTo>
                      <a:pt x="699" y="864"/>
                      <a:pt x="814" y="826"/>
                      <a:pt x="892" y="714"/>
                    </a:cubicBezTo>
                    <a:close/>
                    <a:moveTo>
                      <a:pt x="469" y="1"/>
                    </a:moveTo>
                    <a:cubicBezTo>
                      <a:pt x="302" y="1"/>
                      <a:pt x="146" y="106"/>
                      <a:pt x="78" y="242"/>
                    </a:cubicBezTo>
                    <a:cubicBezTo>
                      <a:pt x="1" y="397"/>
                      <a:pt x="1" y="592"/>
                      <a:pt x="78" y="747"/>
                    </a:cubicBezTo>
                    <a:cubicBezTo>
                      <a:pt x="117" y="864"/>
                      <a:pt x="234" y="981"/>
                      <a:pt x="351" y="1059"/>
                    </a:cubicBezTo>
                    <a:cubicBezTo>
                      <a:pt x="419" y="1104"/>
                      <a:pt x="501" y="1123"/>
                      <a:pt x="580" y="1123"/>
                    </a:cubicBezTo>
                    <a:cubicBezTo>
                      <a:pt x="637" y="1123"/>
                      <a:pt x="692" y="1114"/>
                      <a:pt x="740" y="1098"/>
                    </a:cubicBezTo>
                    <a:cubicBezTo>
                      <a:pt x="857" y="1020"/>
                      <a:pt x="935" y="942"/>
                      <a:pt x="1012" y="864"/>
                    </a:cubicBezTo>
                    <a:cubicBezTo>
                      <a:pt x="1051" y="786"/>
                      <a:pt x="1090" y="670"/>
                      <a:pt x="1090" y="592"/>
                    </a:cubicBezTo>
                    <a:cubicBezTo>
                      <a:pt x="1090" y="475"/>
                      <a:pt x="1051" y="397"/>
                      <a:pt x="1012" y="358"/>
                    </a:cubicBezTo>
                    <a:cubicBezTo>
                      <a:pt x="973" y="242"/>
                      <a:pt x="896" y="164"/>
                      <a:pt x="818" y="86"/>
                    </a:cubicBezTo>
                    <a:cubicBezTo>
                      <a:pt x="779" y="86"/>
                      <a:pt x="740" y="47"/>
                      <a:pt x="701" y="47"/>
                    </a:cubicBezTo>
                    <a:lnTo>
                      <a:pt x="740" y="86"/>
                    </a:lnTo>
                    <a:cubicBezTo>
                      <a:pt x="701" y="47"/>
                      <a:pt x="623" y="8"/>
                      <a:pt x="545" y="8"/>
                    </a:cubicBezTo>
                    <a:cubicBezTo>
                      <a:pt x="520" y="3"/>
                      <a:pt x="494" y="1"/>
                      <a:pt x="469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3328700" y="3978600"/>
                <a:ext cx="243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3" extrusionOk="0">
                    <a:moveTo>
                      <a:pt x="545" y="302"/>
                    </a:moveTo>
                    <a:cubicBezTo>
                      <a:pt x="584" y="302"/>
                      <a:pt x="662" y="341"/>
                      <a:pt x="662" y="419"/>
                    </a:cubicBezTo>
                    <a:cubicBezTo>
                      <a:pt x="701" y="458"/>
                      <a:pt x="662" y="536"/>
                      <a:pt x="584" y="536"/>
                    </a:cubicBezTo>
                    <a:lnTo>
                      <a:pt x="467" y="536"/>
                    </a:lnTo>
                    <a:cubicBezTo>
                      <a:pt x="467" y="536"/>
                      <a:pt x="428" y="497"/>
                      <a:pt x="428" y="497"/>
                    </a:cubicBezTo>
                    <a:cubicBezTo>
                      <a:pt x="428" y="419"/>
                      <a:pt x="467" y="341"/>
                      <a:pt x="545" y="302"/>
                    </a:cubicBezTo>
                    <a:close/>
                    <a:moveTo>
                      <a:pt x="564" y="1"/>
                    </a:moveTo>
                    <a:cubicBezTo>
                      <a:pt x="516" y="1"/>
                      <a:pt x="467" y="10"/>
                      <a:pt x="428" y="30"/>
                    </a:cubicBezTo>
                    <a:cubicBezTo>
                      <a:pt x="0" y="225"/>
                      <a:pt x="39" y="808"/>
                      <a:pt x="467" y="1003"/>
                    </a:cubicBezTo>
                    <a:cubicBezTo>
                      <a:pt x="545" y="1003"/>
                      <a:pt x="623" y="1003"/>
                      <a:pt x="701" y="964"/>
                    </a:cubicBezTo>
                    <a:cubicBezTo>
                      <a:pt x="740" y="925"/>
                      <a:pt x="740" y="886"/>
                      <a:pt x="779" y="808"/>
                    </a:cubicBezTo>
                    <a:cubicBezTo>
                      <a:pt x="779" y="808"/>
                      <a:pt x="779" y="808"/>
                      <a:pt x="779" y="769"/>
                    </a:cubicBezTo>
                    <a:lnTo>
                      <a:pt x="817" y="769"/>
                    </a:lnTo>
                    <a:cubicBezTo>
                      <a:pt x="895" y="691"/>
                      <a:pt x="934" y="614"/>
                      <a:pt x="973" y="497"/>
                    </a:cubicBezTo>
                    <a:cubicBezTo>
                      <a:pt x="973" y="419"/>
                      <a:pt x="973" y="302"/>
                      <a:pt x="934" y="225"/>
                    </a:cubicBezTo>
                    <a:cubicBezTo>
                      <a:pt x="856" y="147"/>
                      <a:pt x="779" y="69"/>
                      <a:pt x="701" y="30"/>
                    </a:cubicBezTo>
                    <a:cubicBezTo>
                      <a:pt x="662" y="10"/>
                      <a:pt x="613" y="1"/>
                      <a:pt x="56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3368575" y="3864550"/>
                <a:ext cx="233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13" extrusionOk="0">
                    <a:moveTo>
                      <a:pt x="584" y="311"/>
                    </a:moveTo>
                    <a:cubicBezTo>
                      <a:pt x="584" y="350"/>
                      <a:pt x="623" y="350"/>
                      <a:pt x="623" y="389"/>
                    </a:cubicBezTo>
                    <a:cubicBezTo>
                      <a:pt x="623" y="428"/>
                      <a:pt x="623" y="506"/>
                      <a:pt x="584" y="584"/>
                    </a:cubicBezTo>
                    <a:lnTo>
                      <a:pt x="507" y="584"/>
                    </a:lnTo>
                    <a:cubicBezTo>
                      <a:pt x="468" y="545"/>
                      <a:pt x="429" y="506"/>
                      <a:pt x="429" y="467"/>
                    </a:cubicBezTo>
                    <a:cubicBezTo>
                      <a:pt x="429" y="428"/>
                      <a:pt x="429" y="389"/>
                      <a:pt x="468" y="350"/>
                    </a:cubicBezTo>
                    <a:cubicBezTo>
                      <a:pt x="468" y="350"/>
                      <a:pt x="468" y="350"/>
                      <a:pt x="507" y="311"/>
                    </a:cubicBezTo>
                    <a:close/>
                    <a:moveTo>
                      <a:pt x="584" y="0"/>
                    </a:moveTo>
                    <a:cubicBezTo>
                      <a:pt x="390" y="0"/>
                      <a:pt x="234" y="39"/>
                      <a:pt x="117" y="195"/>
                    </a:cubicBezTo>
                    <a:cubicBezTo>
                      <a:pt x="40" y="311"/>
                      <a:pt x="1" y="467"/>
                      <a:pt x="40" y="623"/>
                    </a:cubicBezTo>
                    <a:cubicBezTo>
                      <a:pt x="79" y="739"/>
                      <a:pt x="195" y="856"/>
                      <a:pt x="312" y="895"/>
                    </a:cubicBezTo>
                    <a:cubicBezTo>
                      <a:pt x="338" y="908"/>
                      <a:pt x="364" y="912"/>
                      <a:pt x="388" y="912"/>
                    </a:cubicBezTo>
                    <a:cubicBezTo>
                      <a:pt x="437" y="912"/>
                      <a:pt x="481" y="895"/>
                      <a:pt x="507" y="895"/>
                    </a:cubicBezTo>
                    <a:lnTo>
                      <a:pt x="507" y="856"/>
                    </a:lnTo>
                    <a:lnTo>
                      <a:pt x="584" y="856"/>
                    </a:lnTo>
                    <a:cubicBezTo>
                      <a:pt x="662" y="856"/>
                      <a:pt x="779" y="778"/>
                      <a:pt x="818" y="701"/>
                    </a:cubicBezTo>
                    <a:cubicBezTo>
                      <a:pt x="896" y="623"/>
                      <a:pt x="935" y="545"/>
                      <a:pt x="935" y="428"/>
                    </a:cubicBezTo>
                    <a:cubicBezTo>
                      <a:pt x="935" y="350"/>
                      <a:pt x="896" y="311"/>
                      <a:pt x="896" y="273"/>
                    </a:cubicBezTo>
                    <a:cubicBezTo>
                      <a:pt x="818" y="156"/>
                      <a:pt x="701" y="39"/>
                      <a:pt x="584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3441550" y="3907600"/>
                <a:ext cx="23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86" extrusionOk="0">
                    <a:moveTo>
                      <a:pt x="448" y="0"/>
                    </a:moveTo>
                    <a:cubicBezTo>
                      <a:pt x="389" y="0"/>
                      <a:pt x="331" y="10"/>
                      <a:pt x="273" y="29"/>
                    </a:cubicBezTo>
                    <a:cubicBezTo>
                      <a:pt x="195" y="68"/>
                      <a:pt x="117" y="107"/>
                      <a:pt x="39" y="185"/>
                    </a:cubicBezTo>
                    <a:cubicBezTo>
                      <a:pt x="0" y="263"/>
                      <a:pt x="0" y="341"/>
                      <a:pt x="0" y="457"/>
                    </a:cubicBezTo>
                    <a:cubicBezTo>
                      <a:pt x="0" y="535"/>
                      <a:pt x="39" y="613"/>
                      <a:pt x="78" y="691"/>
                    </a:cubicBezTo>
                    <a:cubicBezTo>
                      <a:pt x="156" y="808"/>
                      <a:pt x="312" y="846"/>
                      <a:pt x="467" y="885"/>
                    </a:cubicBezTo>
                    <a:cubicBezTo>
                      <a:pt x="584" y="846"/>
                      <a:pt x="701" y="808"/>
                      <a:pt x="778" y="730"/>
                    </a:cubicBezTo>
                    <a:cubicBezTo>
                      <a:pt x="895" y="652"/>
                      <a:pt x="934" y="496"/>
                      <a:pt x="895" y="379"/>
                    </a:cubicBezTo>
                    <a:cubicBezTo>
                      <a:pt x="895" y="302"/>
                      <a:pt x="817" y="224"/>
                      <a:pt x="740" y="185"/>
                    </a:cubicBezTo>
                    <a:cubicBezTo>
                      <a:pt x="701" y="107"/>
                      <a:pt x="662" y="68"/>
                      <a:pt x="623" y="29"/>
                    </a:cubicBezTo>
                    <a:cubicBezTo>
                      <a:pt x="564" y="10"/>
                      <a:pt x="506" y="0"/>
                      <a:pt x="448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309225" y="3908200"/>
                <a:ext cx="224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2" extrusionOk="0">
                    <a:moveTo>
                      <a:pt x="448" y="287"/>
                    </a:moveTo>
                    <a:cubicBezTo>
                      <a:pt x="478" y="287"/>
                      <a:pt x="507" y="297"/>
                      <a:pt x="546" y="317"/>
                    </a:cubicBezTo>
                    <a:cubicBezTo>
                      <a:pt x="546" y="355"/>
                      <a:pt x="546" y="394"/>
                      <a:pt x="546" y="433"/>
                    </a:cubicBezTo>
                    <a:cubicBezTo>
                      <a:pt x="507" y="472"/>
                      <a:pt x="468" y="472"/>
                      <a:pt x="468" y="511"/>
                    </a:cubicBezTo>
                    <a:lnTo>
                      <a:pt x="351" y="511"/>
                    </a:lnTo>
                    <a:cubicBezTo>
                      <a:pt x="312" y="472"/>
                      <a:pt x="273" y="433"/>
                      <a:pt x="273" y="394"/>
                    </a:cubicBezTo>
                    <a:cubicBezTo>
                      <a:pt x="273" y="355"/>
                      <a:pt x="312" y="317"/>
                      <a:pt x="351" y="317"/>
                    </a:cubicBezTo>
                    <a:cubicBezTo>
                      <a:pt x="390" y="297"/>
                      <a:pt x="419" y="287"/>
                      <a:pt x="448" y="287"/>
                    </a:cubicBezTo>
                    <a:close/>
                    <a:moveTo>
                      <a:pt x="369" y="0"/>
                    </a:moveTo>
                    <a:cubicBezTo>
                      <a:pt x="163" y="0"/>
                      <a:pt x="1" y="181"/>
                      <a:pt x="1" y="394"/>
                    </a:cubicBezTo>
                    <a:cubicBezTo>
                      <a:pt x="1" y="433"/>
                      <a:pt x="1" y="472"/>
                      <a:pt x="1" y="511"/>
                    </a:cubicBezTo>
                    <a:cubicBezTo>
                      <a:pt x="1" y="628"/>
                      <a:pt x="79" y="784"/>
                      <a:pt x="234" y="861"/>
                    </a:cubicBezTo>
                    <a:lnTo>
                      <a:pt x="468" y="861"/>
                    </a:lnTo>
                    <a:lnTo>
                      <a:pt x="468" y="822"/>
                    </a:lnTo>
                    <a:lnTo>
                      <a:pt x="585" y="822"/>
                    </a:lnTo>
                    <a:lnTo>
                      <a:pt x="701" y="784"/>
                    </a:lnTo>
                    <a:cubicBezTo>
                      <a:pt x="818" y="706"/>
                      <a:pt x="896" y="589"/>
                      <a:pt x="896" y="433"/>
                    </a:cubicBezTo>
                    <a:cubicBezTo>
                      <a:pt x="896" y="355"/>
                      <a:pt x="857" y="239"/>
                      <a:pt x="779" y="161"/>
                    </a:cubicBezTo>
                    <a:cubicBezTo>
                      <a:pt x="740" y="161"/>
                      <a:pt x="740" y="122"/>
                      <a:pt x="701" y="83"/>
                    </a:cubicBezTo>
                    <a:cubicBezTo>
                      <a:pt x="624" y="44"/>
                      <a:pt x="546" y="5"/>
                      <a:pt x="429" y="5"/>
                    </a:cubicBezTo>
                    <a:cubicBezTo>
                      <a:pt x="409" y="2"/>
                      <a:pt x="389" y="0"/>
                      <a:pt x="369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4" name="Google Shape;314;p30"/>
            <p:cNvGrpSpPr/>
            <p:nvPr/>
          </p:nvGrpSpPr>
          <p:grpSpPr>
            <a:xfrm>
              <a:off x="8319889" y="870976"/>
              <a:ext cx="635848" cy="612926"/>
              <a:chOff x="3762575" y="3653050"/>
              <a:chExt cx="496175" cy="478325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762575" y="3653050"/>
                <a:ext cx="496175" cy="478325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19133" extrusionOk="0">
                    <a:moveTo>
                      <a:pt x="7519" y="1"/>
                    </a:moveTo>
                    <a:cubicBezTo>
                      <a:pt x="7371" y="1"/>
                      <a:pt x="7223" y="20"/>
                      <a:pt x="7083" y="55"/>
                    </a:cubicBezTo>
                    <a:cubicBezTo>
                      <a:pt x="6772" y="172"/>
                      <a:pt x="6460" y="327"/>
                      <a:pt x="6227" y="522"/>
                    </a:cubicBezTo>
                    <a:cubicBezTo>
                      <a:pt x="5760" y="911"/>
                      <a:pt x="5371" y="1417"/>
                      <a:pt x="5137" y="1962"/>
                    </a:cubicBezTo>
                    <a:cubicBezTo>
                      <a:pt x="4904" y="2506"/>
                      <a:pt x="4787" y="3090"/>
                      <a:pt x="4748" y="3635"/>
                    </a:cubicBezTo>
                    <a:cubicBezTo>
                      <a:pt x="4748" y="4180"/>
                      <a:pt x="4787" y="4724"/>
                      <a:pt x="4943" y="5230"/>
                    </a:cubicBezTo>
                    <a:cubicBezTo>
                      <a:pt x="5176" y="6164"/>
                      <a:pt x="5643" y="7020"/>
                      <a:pt x="6344" y="7682"/>
                    </a:cubicBezTo>
                    <a:lnTo>
                      <a:pt x="7394" y="8810"/>
                    </a:lnTo>
                    <a:cubicBezTo>
                      <a:pt x="6627" y="8595"/>
                      <a:pt x="5846" y="8482"/>
                      <a:pt x="5068" y="8482"/>
                    </a:cubicBezTo>
                    <a:cubicBezTo>
                      <a:pt x="4582" y="8482"/>
                      <a:pt x="4098" y="8526"/>
                      <a:pt x="3620" y="8616"/>
                    </a:cubicBezTo>
                    <a:cubicBezTo>
                      <a:pt x="2958" y="8733"/>
                      <a:pt x="2374" y="8966"/>
                      <a:pt x="1830" y="9316"/>
                    </a:cubicBezTo>
                    <a:cubicBezTo>
                      <a:pt x="1557" y="9511"/>
                      <a:pt x="1324" y="9705"/>
                      <a:pt x="1129" y="9978"/>
                    </a:cubicBezTo>
                    <a:cubicBezTo>
                      <a:pt x="935" y="10211"/>
                      <a:pt x="740" y="10445"/>
                      <a:pt x="545" y="10678"/>
                    </a:cubicBezTo>
                    <a:cubicBezTo>
                      <a:pt x="390" y="10951"/>
                      <a:pt x="234" y="11223"/>
                      <a:pt x="156" y="11534"/>
                    </a:cubicBezTo>
                    <a:cubicBezTo>
                      <a:pt x="40" y="11846"/>
                      <a:pt x="1" y="12157"/>
                      <a:pt x="40" y="12468"/>
                    </a:cubicBezTo>
                    <a:cubicBezTo>
                      <a:pt x="117" y="13052"/>
                      <a:pt x="390" y="13636"/>
                      <a:pt x="857" y="14064"/>
                    </a:cubicBezTo>
                    <a:cubicBezTo>
                      <a:pt x="1285" y="14414"/>
                      <a:pt x="1830" y="14647"/>
                      <a:pt x="2413" y="14686"/>
                    </a:cubicBezTo>
                    <a:cubicBezTo>
                      <a:pt x="2540" y="14696"/>
                      <a:pt x="2669" y="14701"/>
                      <a:pt x="2799" y="14701"/>
                    </a:cubicBezTo>
                    <a:cubicBezTo>
                      <a:pt x="3189" y="14701"/>
                      <a:pt x="3590" y="14657"/>
                      <a:pt x="3970" y="14570"/>
                    </a:cubicBezTo>
                    <a:cubicBezTo>
                      <a:pt x="5371" y="14180"/>
                      <a:pt x="6733" y="13636"/>
                      <a:pt x="8056" y="12935"/>
                    </a:cubicBezTo>
                    <a:lnTo>
                      <a:pt x="8056" y="12935"/>
                    </a:lnTo>
                    <a:cubicBezTo>
                      <a:pt x="7783" y="14336"/>
                      <a:pt x="7628" y="15737"/>
                      <a:pt x="7628" y="17177"/>
                    </a:cubicBezTo>
                    <a:cubicBezTo>
                      <a:pt x="7589" y="17722"/>
                      <a:pt x="7744" y="18227"/>
                      <a:pt x="8017" y="18694"/>
                    </a:cubicBezTo>
                    <a:cubicBezTo>
                      <a:pt x="8134" y="18928"/>
                      <a:pt x="8406" y="19084"/>
                      <a:pt x="8678" y="19122"/>
                    </a:cubicBezTo>
                    <a:cubicBezTo>
                      <a:pt x="8724" y="19129"/>
                      <a:pt x="8769" y="19132"/>
                      <a:pt x="8814" y="19132"/>
                    </a:cubicBezTo>
                    <a:cubicBezTo>
                      <a:pt x="9039" y="19132"/>
                      <a:pt x="9256" y="19051"/>
                      <a:pt x="9418" y="18889"/>
                    </a:cubicBezTo>
                    <a:cubicBezTo>
                      <a:pt x="9612" y="18733"/>
                      <a:pt x="9768" y="18578"/>
                      <a:pt x="9924" y="18422"/>
                    </a:cubicBezTo>
                    <a:cubicBezTo>
                      <a:pt x="10079" y="18227"/>
                      <a:pt x="10196" y="18033"/>
                      <a:pt x="10352" y="17838"/>
                    </a:cubicBezTo>
                    <a:cubicBezTo>
                      <a:pt x="10585" y="17488"/>
                      <a:pt x="10780" y="17099"/>
                      <a:pt x="10935" y="16710"/>
                    </a:cubicBezTo>
                    <a:cubicBezTo>
                      <a:pt x="11208" y="15970"/>
                      <a:pt x="11363" y="15270"/>
                      <a:pt x="11480" y="14492"/>
                    </a:cubicBezTo>
                    <a:cubicBezTo>
                      <a:pt x="11519" y="14025"/>
                      <a:pt x="11558" y="13519"/>
                      <a:pt x="11558" y="13052"/>
                    </a:cubicBezTo>
                    <a:cubicBezTo>
                      <a:pt x="11675" y="13480"/>
                      <a:pt x="11869" y="13908"/>
                      <a:pt x="12103" y="14297"/>
                    </a:cubicBezTo>
                    <a:cubicBezTo>
                      <a:pt x="12414" y="14803"/>
                      <a:pt x="12803" y="15192"/>
                      <a:pt x="13309" y="15503"/>
                    </a:cubicBezTo>
                    <a:cubicBezTo>
                      <a:pt x="13815" y="15776"/>
                      <a:pt x="14321" y="16009"/>
                      <a:pt x="14866" y="16126"/>
                    </a:cubicBezTo>
                    <a:cubicBezTo>
                      <a:pt x="15410" y="16243"/>
                      <a:pt x="15955" y="16321"/>
                      <a:pt x="16500" y="16360"/>
                    </a:cubicBezTo>
                    <a:cubicBezTo>
                      <a:pt x="17045" y="16360"/>
                      <a:pt x="17590" y="16282"/>
                      <a:pt x="18095" y="16048"/>
                    </a:cubicBezTo>
                    <a:cubicBezTo>
                      <a:pt x="18601" y="15854"/>
                      <a:pt x="18990" y="15465"/>
                      <a:pt x="19263" y="14998"/>
                    </a:cubicBezTo>
                    <a:cubicBezTo>
                      <a:pt x="19769" y="14142"/>
                      <a:pt x="19730" y="13013"/>
                      <a:pt x="19146" y="12196"/>
                    </a:cubicBezTo>
                    <a:cubicBezTo>
                      <a:pt x="18874" y="11846"/>
                      <a:pt x="18524" y="11573"/>
                      <a:pt x="18173" y="11379"/>
                    </a:cubicBezTo>
                    <a:cubicBezTo>
                      <a:pt x="17823" y="11184"/>
                      <a:pt x="17473" y="11028"/>
                      <a:pt x="17123" y="10873"/>
                    </a:cubicBezTo>
                    <a:cubicBezTo>
                      <a:pt x="16500" y="10600"/>
                      <a:pt x="14204" y="9550"/>
                      <a:pt x="14204" y="9550"/>
                    </a:cubicBezTo>
                    <a:cubicBezTo>
                      <a:pt x="14710" y="9355"/>
                      <a:pt x="15410" y="8810"/>
                      <a:pt x="15994" y="8499"/>
                    </a:cubicBezTo>
                    <a:cubicBezTo>
                      <a:pt x="16889" y="7993"/>
                      <a:pt x="17706" y="7332"/>
                      <a:pt x="18407" y="6553"/>
                    </a:cubicBezTo>
                    <a:cubicBezTo>
                      <a:pt x="18757" y="6125"/>
                      <a:pt x="19068" y="5619"/>
                      <a:pt x="19341" y="5114"/>
                    </a:cubicBezTo>
                    <a:cubicBezTo>
                      <a:pt x="19613" y="4569"/>
                      <a:pt x="19769" y="3985"/>
                      <a:pt x="19808" y="3362"/>
                    </a:cubicBezTo>
                    <a:cubicBezTo>
                      <a:pt x="19847" y="3051"/>
                      <a:pt x="19769" y="2740"/>
                      <a:pt x="19691" y="2467"/>
                    </a:cubicBezTo>
                    <a:cubicBezTo>
                      <a:pt x="19535" y="2156"/>
                      <a:pt x="19341" y="1884"/>
                      <a:pt x="19068" y="1689"/>
                    </a:cubicBezTo>
                    <a:cubicBezTo>
                      <a:pt x="18524" y="1417"/>
                      <a:pt x="17940" y="1261"/>
                      <a:pt x="17317" y="1261"/>
                    </a:cubicBezTo>
                    <a:cubicBezTo>
                      <a:pt x="17161" y="1240"/>
                      <a:pt x="17004" y="1231"/>
                      <a:pt x="16848" y="1231"/>
                    </a:cubicBezTo>
                    <a:cubicBezTo>
                      <a:pt x="16421" y="1231"/>
                      <a:pt x="15993" y="1303"/>
                      <a:pt x="15566" y="1417"/>
                    </a:cubicBezTo>
                    <a:cubicBezTo>
                      <a:pt x="15060" y="1572"/>
                      <a:pt x="14593" y="1923"/>
                      <a:pt x="14204" y="2312"/>
                    </a:cubicBezTo>
                    <a:cubicBezTo>
                      <a:pt x="13893" y="2701"/>
                      <a:pt x="13582" y="3090"/>
                      <a:pt x="13309" y="3518"/>
                    </a:cubicBezTo>
                    <a:cubicBezTo>
                      <a:pt x="13076" y="3907"/>
                      <a:pt x="12842" y="4296"/>
                      <a:pt x="12648" y="4647"/>
                    </a:cubicBezTo>
                    <a:cubicBezTo>
                      <a:pt x="12336" y="5191"/>
                      <a:pt x="12064" y="5775"/>
                      <a:pt x="11830" y="6359"/>
                    </a:cubicBezTo>
                    <a:cubicBezTo>
                      <a:pt x="11636" y="6787"/>
                      <a:pt x="11558" y="7020"/>
                      <a:pt x="11558" y="7020"/>
                    </a:cubicBezTo>
                    <a:cubicBezTo>
                      <a:pt x="11519" y="7215"/>
                      <a:pt x="11441" y="7409"/>
                      <a:pt x="11402" y="7565"/>
                    </a:cubicBezTo>
                    <a:lnTo>
                      <a:pt x="11402" y="7332"/>
                    </a:lnTo>
                    <a:cubicBezTo>
                      <a:pt x="11402" y="7098"/>
                      <a:pt x="11363" y="6904"/>
                      <a:pt x="11363" y="6904"/>
                    </a:cubicBezTo>
                    <a:cubicBezTo>
                      <a:pt x="11169" y="5619"/>
                      <a:pt x="10819" y="4374"/>
                      <a:pt x="10352" y="3168"/>
                    </a:cubicBezTo>
                    <a:cubicBezTo>
                      <a:pt x="10118" y="2545"/>
                      <a:pt x="9846" y="1962"/>
                      <a:pt x="9496" y="1378"/>
                    </a:cubicBezTo>
                    <a:cubicBezTo>
                      <a:pt x="9184" y="794"/>
                      <a:pt x="8678" y="366"/>
                      <a:pt x="8056" y="94"/>
                    </a:cubicBezTo>
                    <a:cubicBezTo>
                      <a:pt x="7884" y="29"/>
                      <a:pt x="7701" y="1"/>
                      <a:pt x="7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4023300" y="3908650"/>
                <a:ext cx="204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83" extrusionOk="0">
                    <a:moveTo>
                      <a:pt x="351" y="337"/>
                    </a:moveTo>
                    <a:cubicBezTo>
                      <a:pt x="390" y="337"/>
                      <a:pt x="390" y="337"/>
                      <a:pt x="429" y="376"/>
                    </a:cubicBezTo>
                    <a:cubicBezTo>
                      <a:pt x="429" y="376"/>
                      <a:pt x="429" y="415"/>
                      <a:pt x="429" y="415"/>
                    </a:cubicBezTo>
                    <a:cubicBezTo>
                      <a:pt x="429" y="454"/>
                      <a:pt x="390" y="454"/>
                      <a:pt x="390" y="454"/>
                    </a:cubicBezTo>
                    <a:lnTo>
                      <a:pt x="312" y="454"/>
                    </a:lnTo>
                    <a:lnTo>
                      <a:pt x="351" y="415"/>
                    </a:lnTo>
                    <a:cubicBezTo>
                      <a:pt x="351" y="415"/>
                      <a:pt x="351" y="376"/>
                      <a:pt x="351" y="337"/>
                    </a:cubicBezTo>
                    <a:close/>
                    <a:moveTo>
                      <a:pt x="361" y="1"/>
                    </a:moveTo>
                    <a:cubicBezTo>
                      <a:pt x="293" y="1"/>
                      <a:pt x="225" y="19"/>
                      <a:pt x="156" y="65"/>
                    </a:cubicBezTo>
                    <a:cubicBezTo>
                      <a:pt x="78" y="143"/>
                      <a:pt x="1" y="260"/>
                      <a:pt x="1" y="376"/>
                    </a:cubicBezTo>
                    <a:cubicBezTo>
                      <a:pt x="1" y="454"/>
                      <a:pt x="39" y="532"/>
                      <a:pt x="78" y="649"/>
                    </a:cubicBezTo>
                    <a:cubicBezTo>
                      <a:pt x="156" y="688"/>
                      <a:pt x="234" y="766"/>
                      <a:pt x="312" y="766"/>
                    </a:cubicBezTo>
                    <a:cubicBezTo>
                      <a:pt x="338" y="778"/>
                      <a:pt x="364" y="783"/>
                      <a:pt x="390" y="783"/>
                    </a:cubicBezTo>
                    <a:cubicBezTo>
                      <a:pt x="442" y="783"/>
                      <a:pt x="493" y="766"/>
                      <a:pt x="545" y="766"/>
                    </a:cubicBezTo>
                    <a:cubicBezTo>
                      <a:pt x="701" y="688"/>
                      <a:pt x="779" y="571"/>
                      <a:pt x="818" y="454"/>
                    </a:cubicBezTo>
                    <a:cubicBezTo>
                      <a:pt x="818" y="376"/>
                      <a:pt x="818" y="337"/>
                      <a:pt x="779" y="299"/>
                    </a:cubicBezTo>
                    <a:lnTo>
                      <a:pt x="740" y="260"/>
                    </a:lnTo>
                    <a:cubicBezTo>
                      <a:pt x="740" y="182"/>
                      <a:pt x="701" y="143"/>
                      <a:pt x="662" y="104"/>
                    </a:cubicBezTo>
                    <a:cubicBezTo>
                      <a:pt x="623" y="65"/>
                      <a:pt x="545" y="26"/>
                      <a:pt x="506" y="26"/>
                    </a:cubicBezTo>
                    <a:cubicBezTo>
                      <a:pt x="458" y="10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3979525" y="3952675"/>
                <a:ext cx="224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3" extrusionOk="0">
                    <a:moveTo>
                      <a:pt x="545" y="250"/>
                    </a:moveTo>
                    <a:cubicBezTo>
                      <a:pt x="584" y="289"/>
                      <a:pt x="584" y="289"/>
                      <a:pt x="584" y="328"/>
                    </a:cubicBezTo>
                    <a:cubicBezTo>
                      <a:pt x="584" y="366"/>
                      <a:pt x="584" y="405"/>
                      <a:pt x="545" y="405"/>
                    </a:cubicBezTo>
                    <a:lnTo>
                      <a:pt x="467" y="405"/>
                    </a:lnTo>
                    <a:cubicBezTo>
                      <a:pt x="428" y="366"/>
                      <a:pt x="428" y="328"/>
                      <a:pt x="467" y="328"/>
                    </a:cubicBezTo>
                    <a:cubicBezTo>
                      <a:pt x="467" y="289"/>
                      <a:pt x="467" y="289"/>
                      <a:pt x="506" y="250"/>
                    </a:cubicBezTo>
                    <a:close/>
                    <a:moveTo>
                      <a:pt x="203" y="537"/>
                    </a:moveTo>
                    <a:cubicBezTo>
                      <a:pt x="214" y="557"/>
                      <a:pt x="227" y="576"/>
                      <a:pt x="242" y="594"/>
                    </a:cubicBezTo>
                    <a:lnTo>
                      <a:pt x="242" y="594"/>
                    </a:lnTo>
                    <a:cubicBezTo>
                      <a:pt x="224" y="578"/>
                      <a:pt x="211" y="560"/>
                      <a:pt x="203" y="537"/>
                    </a:cubicBezTo>
                    <a:close/>
                    <a:moveTo>
                      <a:pt x="451" y="1"/>
                    </a:moveTo>
                    <a:cubicBezTo>
                      <a:pt x="366" y="1"/>
                      <a:pt x="280" y="37"/>
                      <a:pt x="195" y="94"/>
                    </a:cubicBezTo>
                    <a:cubicBezTo>
                      <a:pt x="117" y="172"/>
                      <a:pt x="39" y="289"/>
                      <a:pt x="39" y="405"/>
                    </a:cubicBezTo>
                    <a:cubicBezTo>
                      <a:pt x="0" y="522"/>
                      <a:pt x="39" y="600"/>
                      <a:pt x="117" y="678"/>
                    </a:cubicBezTo>
                    <a:cubicBezTo>
                      <a:pt x="156" y="756"/>
                      <a:pt x="234" y="795"/>
                      <a:pt x="351" y="833"/>
                    </a:cubicBezTo>
                    <a:cubicBezTo>
                      <a:pt x="390" y="853"/>
                      <a:pt x="428" y="863"/>
                      <a:pt x="467" y="863"/>
                    </a:cubicBezTo>
                    <a:cubicBezTo>
                      <a:pt x="506" y="863"/>
                      <a:pt x="545" y="853"/>
                      <a:pt x="584" y="833"/>
                    </a:cubicBezTo>
                    <a:cubicBezTo>
                      <a:pt x="623" y="795"/>
                      <a:pt x="701" y="756"/>
                      <a:pt x="740" y="717"/>
                    </a:cubicBezTo>
                    <a:cubicBezTo>
                      <a:pt x="818" y="678"/>
                      <a:pt x="857" y="600"/>
                      <a:pt x="857" y="483"/>
                    </a:cubicBezTo>
                    <a:cubicBezTo>
                      <a:pt x="857" y="483"/>
                      <a:pt x="857" y="467"/>
                      <a:pt x="857" y="444"/>
                    </a:cubicBezTo>
                    <a:cubicBezTo>
                      <a:pt x="895" y="405"/>
                      <a:pt x="895" y="328"/>
                      <a:pt x="857" y="289"/>
                    </a:cubicBezTo>
                    <a:cubicBezTo>
                      <a:pt x="818" y="133"/>
                      <a:pt x="701" y="16"/>
                      <a:pt x="545" y="16"/>
                    </a:cubicBezTo>
                    <a:cubicBezTo>
                      <a:pt x="514" y="6"/>
                      <a:pt x="483" y="1"/>
                      <a:pt x="45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3964925" y="3885675"/>
                <a:ext cx="214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89" extrusionOk="0">
                    <a:moveTo>
                      <a:pt x="468" y="284"/>
                    </a:moveTo>
                    <a:cubicBezTo>
                      <a:pt x="507" y="284"/>
                      <a:pt x="545" y="284"/>
                      <a:pt x="584" y="323"/>
                    </a:cubicBezTo>
                    <a:cubicBezTo>
                      <a:pt x="623" y="323"/>
                      <a:pt x="584" y="400"/>
                      <a:pt x="545" y="439"/>
                    </a:cubicBezTo>
                    <a:cubicBezTo>
                      <a:pt x="526" y="459"/>
                      <a:pt x="507" y="468"/>
                      <a:pt x="487" y="468"/>
                    </a:cubicBezTo>
                    <a:cubicBezTo>
                      <a:pt x="468" y="468"/>
                      <a:pt x="448" y="459"/>
                      <a:pt x="429" y="439"/>
                    </a:cubicBezTo>
                    <a:cubicBezTo>
                      <a:pt x="429" y="439"/>
                      <a:pt x="429" y="400"/>
                      <a:pt x="429" y="400"/>
                    </a:cubicBezTo>
                    <a:lnTo>
                      <a:pt x="429" y="361"/>
                    </a:lnTo>
                    <a:cubicBezTo>
                      <a:pt x="429" y="323"/>
                      <a:pt x="468" y="323"/>
                      <a:pt x="468" y="284"/>
                    </a:cubicBezTo>
                    <a:close/>
                    <a:moveTo>
                      <a:pt x="472" y="1"/>
                    </a:moveTo>
                    <a:cubicBezTo>
                      <a:pt x="446" y="1"/>
                      <a:pt x="418" y="4"/>
                      <a:pt x="390" y="11"/>
                    </a:cubicBezTo>
                    <a:cubicBezTo>
                      <a:pt x="195" y="11"/>
                      <a:pt x="1" y="206"/>
                      <a:pt x="1" y="439"/>
                    </a:cubicBezTo>
                    <a:cubicBezTo>
                      <a:pt x="40" y="517"/>
                      <a:pt x="79" y="556"/>
                      <a:pt x="156" y="595"/>
                    </a:cubicBezTo>
                    <a:cubicBezTo>
                      <a:pt x="195" y="634"/>
                      <a:pt x="234" y="634"/>
                      <a:pt x="273" y="634"/>
                    </a:cubicBezTo>
                    <a:lnTo>
                      <a:pt x="312" y="634"/>
                    </a:lnTo>
                    <a:cubicBezTo>
                      <a:pt x="367" y="661"/>
                      <a:pt x="422" y="689"/>
                      <a:pt x="477" y="689"/>
                    </a:cubicBezTo>
                    <a:cubicBezTo>
                      <a:pt x="500" y="689"/>
                      <a:pt x="523" y="684"/>
                      <a:pt x="545" y="673"/>
                    </a:cubicBezTo>
                    <a:cubicBezTo>
                      <a:pt x="623" y="673"/>
                      <a:pt x="701" y="634"/>
                      <a:pt x="740" y="556"/>
                    </a:cubicBezTo>
                    <a:cubicBezTo>
                      <a:pt x="857" y="439"/>
                      <a:pt x="857" y="245"/>
                      <a:pt x="740" y="128"/>
                    </a:cubicBezTo>
                    <a:cubicBezTo>
                      <a:pt x="677" y="64"/>
                      <a:pt x="587" y="1"/>
                      <a:pt x="472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4063175" y="3883625"/>
                <a:ext cx="19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16" extrusionOk="0">
                    <a:moveTo>
                      <a:pt x="487" y="298"/>
                    </a:moveTo>
                    <a:cubicBezTo>
                      <a:pt x="497" y="298"/>
                      <a:pt x="507" y="307"/>
                      <a:pt x="507" y="327"/>
                    </a:cubicBezTo>
                    <a:lnTo>
                      <a:pt x="546" y="327"/>
                    </a:lnTo>
                    <a:cubicBezTo>
                      <a:pt x="546" y="366"/>
                      <a:pt x="546" y="366"/>
                      <a:pt x="546" y="366"/>
                    </a:cubicBezTo>
                    <a:cubicBezTo>
                      <a:pt x="546" y="366"/>
                      <a:pt x="546" y="405"/>
                      <a:pt x="546" y="405"/>
                    </a:cubicBezTo>
                    <a:cubicBezTo>
                      <a:pt x="468" y="443"/>
                      <a:pt x="429" y="443"/>
                      <a:pt x="351" y="443"/>
                    </a:cubicBezTo>
                    <a:cubicBezTo>
                      <a:pt x="351" y="443"/>
                      <a:pt x="312" y="405"/>
                      <a:pt x="312" y="405"/>
                    </a:cubicBezTo>
                    <a:cubicBezTo>
                      <a:pt x="312" y="366"/>
                      <a:pt x="351" y="327"/>
                      <a:pt x="390" y="327"/>
                    </a:cubicBezTo>
                    <a:cubicBezTo>
                      <a:pt x="390" y="307"/>
                      <a:pt x="400" y="298"/>
                      <a:pt x="414" y="298"/>
                    </a:cubicBezTo>
                    <a:cubicBezTo>
                      <a:pt x="429" y="298"/>
                      <a:pt x="448" y="307"/>
                      <a:pt x="468" y="327"/>
                    </a:cubicBezTo>
                    <a:cubicBezTo>
                      <a:pt x="468" y="307"/>
                      <a:pt x="478" y="298"/>
                      <a:pt x="487" y="298"/>
                    </a:cubicBezTo>
                    <a:close/>
                    <a:moveTo>
                      <a:pt x="413" y="0"/>
                    </a:moveTo>
                    <a:cubicBezTo>
                      <a:pt x="328" y="0"/>
                      <a:pt x="242" y="36"/>
                      <a:pt x="157" y="93"/>
                    </a:cubicBezTo>
                    <a:cubicBezTo>
                      <a:pt x="79" y="132"/>
                      <a:pt x="1" y="249"/>
                      <a:pt x="40" y="366"/>
                    </a:cubicBezTo>
                    <a:cubicBezTo>
                      <a:pt x="40" y="443"/>
                      <a:pt x="40" y="482"/>
                      <a:pt x="79" y="521"/>
                    </a:cubicBezTo>
                    <a:lnTo>
                      <a:pt x="118" y="521"/>
                    </a:lnTo>
                    <a:cubicBezTo>
                      <a:pt x="157" y="599"/>
                      <a:pt x="234" y="677"/>
                      <a:pt x="312" y="716"/>
                    </a:cubicBezTo>
                    <a:lnTo>
                      <a:pt x="546" y="716"/>
                    </a:lnTo>
                    <a:cubicBezTo>
                      <a:pt x="585" y="677"/>
                      <a:pt x="624" y="677"/>
                      <a:pt x="663" y="638"/>
                    </a:cubicBezTo>
                    <a:cubicBezTo>
                      <a:pt x="740" y="560"/>
                      <a:pt x="779" y="443"/>
                      <a:pt x="779" y="327"/>
                    </a:cubicBezTo>
                    <a:cubicBezTo>
                      <a:pt x="740" y="171"/>
                      <a:pt x="624" y="54"/>
                      <a:pt x="507" y="15"/>
                    </a:cubicBezTo>
                    <a:cubicBezTo>
                      <a:pt x="476" y="5"/>
                      <a:pt x="444" y="0"/>
                      <a:pt x="413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4051525" y="3949775"/>
                <a:ext cx="185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6" extrusionOk="0">
                    <a:moveTo>
                      <a:pt x="358" y="1"/>
                    </a:moveTo>
                    <a:cubicBezTo>
                      <a:pt x="255" y="1"/>
                      <a:pt x="175" y="45"/>
                      <a:pt x="117" y="132"/>
                    </a:cubicBezTo>
                    <a:cubicBezTo>
                      <a:pt x="0" y="327"/>
                      <a:pt x="39" y="599"/>
                      <a:pt x="272" y="716"/>
                    </a:cubicBezTo>
                    <a:lnTo>
                      <a:pt x="272" y="677"/>
                    </a:lnTo>
                    <a:cubicBezTo>
                      <a:pt x="311" y="716"/>
                      <a:pt x="360" y="735"/>
                      <a:pt x="409" y="735"/>
                    </a:cubicBezTo>
                    <a:cubicBezTo>
                      <a:pt x="457" y="735"/>
                      <a:pt x="506" y="716"/>
                      <a:pt x="545" y="677"/>
                    </a:cubicBezTo>
                    <a:cubicBezTo>
                      <a:pt x="584" y="638"/>
                      <a:pt x="623" y="599"/>
                      <a:pt x="662" y="521"/>
                    </a:cubicBezTo>
                    <a:cubicBezTo>
                      <a:pt x="700" y="482"/>
                      <a:pt x="700" y="444"/>
                      <a:pt x="739" y="366"/>
                    </a:cubicBezTo>
                    <a:cubicBezTo>
                      <a:pt x="739" y="288"/>
                      <a:pt x="739" y="210"/>
                      <a:pt x="662" y="132"/>
                    </a:cubicBezTo>
                    <a:cubicBezTo>
                      <a:pt x="623" y="54"/>
                      <a:pt x="545" y="16"/>
                      <a:pt x="467" y="16"/>
                    </a:cubicBezTo>
                    <a:cubicBezTo>
                      <a:pt x="428" y="6"/>
                      <a:pt x="392" y="1"/>
                      <a:pt x="358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4015525" y="3849950"/>
                <a:ext cx="185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7" extrusionOk="0">
                    <a:moveTo>
                      <a:pt x="379" y="179"/>
                    </a:moveTo>
                    <a:cubicBezTo>
                      <a:pt x="432" y="179"/>
                      <a:pt x="479" y="206"/>
                      <a:pt x="506" y="234"/>
                    </a:cubicBezTo>
                    <a:lnTo>
                      <a:pt x="467" y="234"/>
                    </a:lnTo>
                    <a:cubicBezTo>
                      <a:pt x="467" y="273"/>
                      <a:pt x="467" y="351"/>
                      <a:pt x="467" y="390"/>
                    </a:cubicBezTo>
                    <a:cubicBezTo>
                      <a:pt x="428" y="390"/>
                      <a:pt x="389" y="428"/>
                      <a:pt x="350" y="428"/>
                    </a:cubicBezTo>
                    <a:cubicBezTo>
                      <a:pt x="350" y="390"/>
                      <a:pt x="312" y="390"/>
                      <a:pt x="273" y="390"/>
                    </a:cubicBezTo>
                    <a:cubicBezTo>
                      <a:pt x="273" y="351"/>
                      <a:pt x="273" y="312"/>
                      <a:pt x="273" y="312"/>
                    </a:cubicBezTo>
                    <a:cubicBezTo>
                      <a:pt x="312" y="273"/>
                      <a:pt x="312" y="234"/>
                      <a:pt x="312" y="195"/>
                    </a:cubicBezTo>
                    <a:cubicBezTo>
                      <a:pt x="334" y="184"/>
                      <a:pt x="357" y="179"/>
                      <a:pt x="379" y="179"/>
                    </a:cubicBezTo>
                    <a:close/>
                    <a:moveTo>
                      <a:pt x="273" y="0"/>
                    </a:moveTo>
                    <a:cubicBezTo>
                      <a:pt x="273" y="0"/>
                      <a:pt x="234" y="39"/>
                      <a:pt x="195" y="39"/>
                    </a:cubicBezTo>
                    <a:cubicBezTo>
                      <a:pt x="78" y="78"/>
                      <a:pt x="0" y="195"/>
                      <a:pt x="0" y="312"/>
                    </a:cubicBezTo>
                    <a:cubicBezTo>
                      <a:pt x="0" y="390"/>
                      <a:pt x="39" y="428"/>
                      <a:pt x="78" y="467"/>
                    </a:cubicBezTo>
                    <a:lnTo>
                      <a:pt x="78" y="506"/>
                    </a:lnTo>
                    <a:cubicBezTo>
                      <a:pt x="78" y="506"/>
                      <a:pt x="117" y="545"/>
                      <a:pt x="117" y="584"/>
                    </a:cubicBezTo>
                    <a:cubicBezTo>
                      <a:pt x="156" y="584"/>
                      <a:pt x="156" y="623"/>
                      <a:pt x="195" y="623"/>
                    </a:cubicBezTo>
                    <a:cubicBezTo>
                      <a:pt x="252" y="680"/>
                      <a:pt x="330" y="716"/>
                      <a:pt x="413" y="716"/>
                    </a:cubicBezTo>
                    <a:cubicBezTo>
                      <a:pt x="444" y="716"/>
                      <a:pt x="475" y="711"/>
                      <a:pt x="506" y="701"/>
                    </a:cubicBezTo>
                    <a:cubicBezTo>
                      <a:pt x="545" y="662"/>
                      <a:pt x="623" y="584"/>
                      <a:pt x="662" y="506"/>
                    </a:cubicBezTo>
                    <a:cubicBezTo>
                      <a:pt x="662" y="506"/>
                      <a:pt x="701" y="467"/>
                      <a:pt x="701" y="467"/>
                    </a:cubicBezTo>
                    <a:cubicBezTo>
                      <a:pt x="740" y="390"/>
                      <a:pt x="740" y="312"/>
                      <a:pt x="701" y="234"/>
                    </a:cubicBezTo>
                    <a:cubicBezTo>
                      <a:pt x="662" y="117"/>
                      <a:pt x="623" y="39"/>
                      <a:pt x="506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22" name="Google Shape;322;p30"/>
          <p:cNvGrpSpPr/>
          <p:nvPr/>
        </p:nvGrpSpPr>
        <p:grpSpPr>
          <a:xfrm>
            <a:off x="1615076" y="5091298"/>
            <a:ext cx="1178985" cy="1376249"/>
            <a:chOff x="7862735" y="208021"/>
            <a:chExt cx="1093002" cy="1275881"/>
          </a:xfrm>
        </p:grpSpPr>
        <p:grpSp>
          <p:nvGrpSpPr>
            <p:cNvPr id="323" name="Google Shape;323;p30"/>
            <p:cNvGrpSpPr/>
            <p:nvPr/>
          </p:nvGrpSpPr>
          <p:grpSpPr>
            <a:xfrm>
              <a:off x="7862735" y="208021"/>
              <a:ext cx="568046" cy="662955"/>
              <a:chOff x="3043650" y="3588975"/>
              <a:chExt cx="585675" cy="683600"/>
            </a:xfrm>
          </p:grpSpPr>
          <p:sp>
            <p:nvSpPr>
              <p:cNvPr id="324" name="Google Shape;324;p30"/>
              <p:cNvSpPr/>
              <p:nvPr/>
            </p:nvSpPr>
            <p:spPr>
              <a:xfrm>
                <a:off x="3043650" y="3588975"/>
                <a:ext cx="585675" cy="683600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27344" extrusionOk="0">
                    <a:moveTo>
                      <a:pt x="8373" y="1"/>
                    </a:moveTo>
                    <a:cubicBezTo>
                      <a:pt x="8306" y="1"/>
                      <a:pt x="8239" y="4"/>
                      <a:pt x="8172" y="11"/>
                    </a:cubicBezTo>
                    <a:cubicBezTo>
                      <a:pt x="7744" y="11"/>
                      <a:pt x="7355" y="127"/>
                      <a:pt x="7044" y="361"/>
                    </a:cubicBezTo>
                    <a:cubicBezTo>
                      <a:pt x="6460" y="867"/>
                      <a:pt x="6032" y="1528"/>
                      <a:pt x="5760" y="2268"/>
                    </a:cubicBezTo>
                    <a:cubicBezTo>
                      <a:pt x="5448" y="2929"/>
                      <a:pt x="5254" y="3630"/>
                      <a:pt x="5215" y="4369"/>
                    </a:cubicBezTo>
                    <a:cubicBezTo>
                      <a:pt x="5215" y="5069"/>
                      <a:pt x="5371" y="5731"/>
                      <a:pt x="5721" y="6353"/>
                    </a:cubicBezTo>
                    <a:cubicBezTo>
                      <a:pt x="6032" y="6898"/>
                      <a:pt x="6343" y="7404"/>
                      <a:pt x="6733" y="7910"/>
                    </a:cubicBezTo>
                    <a:cubicBezTo>
                      <a:pt x="7083" y="8377"/>
                      <a:pt x="7433" y="8805"/>
                      <a:pt x="7783" y="9155"/>
                    </a:cubicBezTo>
                    <a:cubicBezTo>
                      <a:pt x="8289" y="9739"/>
                      <a:pt x="8873" y="10323"/>
                      <a:pt x="9457" y="10867"/>
                    </a:cubicBezTo>
                    <a:cubicBezTo>
                      <a:pt x="9885" y="11218"/>
                      <a:pt x="10118" y="11412"/>
                      <a:pt x="10118" y="11412"/>
                    </a:cubicBezTo>
                    <a:cubicBezTo>
                      <a:pt x="10313" y="11607"/>
                      <a:pt x="10507" y="11724"/>
                      <a:pt x="10663" y="11840"/>
                    </a:cubicBezTo>
                    <a:lnTo>
                      <a:pt x="10429" y="11762"/>
                    </a:lnTo>
                    <a:cubicBezTo>
                      <a:pt x="10157" y="11685"/>
                      <a:pt x="9924" y="11646"/>
                      <a:pt x="9924" y="11646"/>
                    </a:cubicBezTo>
                    <a:cubicBezTo>
                      <a:pt x="8490" y="11373"/>
                      <a:pt x="7087" y="11249"/>
                      <a:pt x="5661" y="11249"/>
                    </a:cubicBezTo>
                    <a:cubicBezTo>
                      <a:pt x="5461" y="11249"/>
                      <a:pt x="5261" y="11252"/>
                      <a:pt x="5059" y="11257"/>
                    </a:cubicBezTo>
                    <a:cubicBezTo>
                      <a:pt x="4242" y="11257"/>
                      <a:pt x="3425" y="11334"/>
                      <a:pt x="2608" y="11490"/>
                    </a:cubicBezTo>
                    <a:cubicBezTo>
                      <a:pt x="1791" y="11607"/>
                      <a:pt x="1051" y="12035"/>
                      <a:pt x="468" y="12657"/>
                    </a:cubicBezTo>
                    <a:cubicBezTo>
                      <a:pt x="234" y="12969"/>
                      <a:pt x="39" y="13358"/>
                      <a:pt x="39" y="13786"/>
                    </a:cubicBezTo>
                    <a:cubicBezTo>
                      <a:pt x="1" y="14214"/>
                      <a:pt x="78" y="14603"/>
                      <a:pt x="195" y="14992"/>
                    </a:cubicBezTo>
                    <a:cubicBezTo>
                      <a:pt x="468" y="15693"/>
                      <a:pt x="896" y="16354"/>
                      <a:pt x="1440" y="16860"/>
                    </a:cubicBezTo>
                    <a:cubicBezTo>
                      <a:pt x="1985" y="17366"/>
                      <a:pt x="2569" y="17755"/>
                      <a:pt x="3269" y="18028"/>
                    </a:cubicBezTo>
                    <a:cubicBezTo>
                      <a:pt x="3853" y="18300"/>
                      <a:pt x="4515" y="18456"/>
                      <a:pt x="5215" y="18495"/>
                    </a:cubicBezTo>
                    <a:cubicBezTo>
                      <a:pt x="5413" y="18514"/>
                      <a:pt x="5612" y="18524"/>
                      <a:pt x="5809" y="18524"/>
                    </a:cubicBezTo>
                    <a:cubicBezTo>
                      <a:pt x="6776" y="18524"/>
                      <a:pt x="7728" y="18292"/>
                      <a:pt x="8600" y="17872"/>
                    </a:cubicBezTo>
                    <a:lnTo>
                      <a:pt x="10390" y="17094"/>
                    </a:lnTo>
                    <a:lnTo>
                      <a:pt x="10390" y="17094"/>
                    </a:lnTo>
                    <a:cubicBezTo>
                      <a:pt x="9457" y="18378"/>
                      <a:pt x="8834" y="19895"/>
                      <a:pt x="8600" y="21491"/>
                    </a:cubicBezTo>
                    <a:cubicBezTo>
                      <a:pt x="8406" y="22269"/>
                      <a:pt x="8445" y="23086"/>
                      <a:pt x="8639" y="23865"/>
                    </a:cubicBezTo>
                    <a:cubicBezTo>
                      <a:pt x="8756" y="24254"/>
                      <a:pt x="8912" y="24604"/>
                      <a:pt x="9106" y="24954"/>
                    </a:cubicBezTo>
                    <a:cubicBezTo>
                      <a:pt x="9301" y="25304"/>
                      <a:pt x="9495" y="25616"/>
                      <a:pt x="9729" y="25927"/>
                    </a:cubicBezTo>
                    <a:cubicBezTo>
                      <a:pt x="9962" y="26238"/>
                      <a:pt x="10235" y="26511"/>
                      <a:pt x="10546" y="26783"/>
                    </a:cubicBezTo>
                    <a:cubicBezTo>
                      <a:pt x="10857" y="26978"/>
                      <a:pt x="11208" y="27172"/>
                      <a:pt x="11597" y="27250"/>
                    </a:cubicBezTo>
                    <a:cubicBezTo>
                      <a:pt x="11838" y="27313"/>
                      <a:pt x="12083" y="27344"/>
                      <a:pt x="12326" y="27344"/>
                    </a:cubicBezTo>
                    <a:cubicBezTo>
                      <a:pt x="12831" y="27344"/>
                      <a:pt x="13330" y="27214"/>
                      <a:pt x="13776" y="26978"/>
                    </a:cubicBezTo>
                    <a:cubicBezTo>
                      <a:pt x="14399" y="26627"/>
                      <a:pt x="14904" y="26083"/>
                      <a:pt x="15216" y="25421"/>
                    </a:cubicBezTo>
                    <a:cubicBezTo>
                      <a:pt x="15488" y="24837"/>
                      <a:pt x="15644" y="24215"/>
                      <a:pt x="15683" y="23553"/>
                    </a:cubicBezTo>
                    <a:cubicBezTo>
                      <a:pt x="15838" y="21724"/>
                      <a:pt x="15799" y="19857"/>
                      <a:pt x="15527" y="18028"/>
                    </a:cubicBezTo>
                    <a:lnTo>
                      <a:pt x="15527" y="18028"/>
                    </a:lnTo>
                    <a:cubicBezTo>
                      <a:pt x="17045" y="18923"/>
                      <a:pt x="18679" y="19701"/>
                      <a:pt x="20352" y="20323"/>
                    </a:cubicBezTo>
                    <a:cubicBezTo>
                      <a:pt x="20755" y="20485"/>
                      <a:pt x="21195" y="20572"/>
                      <a:pt x="21647" y="20572"/>
                    </a:cubicBezTo>
                    <a:cubicBezTo>
                      <a:pt x="21850" y="20572"/>
                      <a:pt x="22054" y="20554"/>
                      <a:pt x="22259" y="20518"/>
                    </a:cubicBezTo>
                    <a:cubicBezTo>
                      <a:pt x="22609" y="20440"/>
                      <a:pt x="22882" y="20207"/>
                      <a:pt x="23076" y="19934"/>
                    </a:cubicBezTo>
                    <a:cubicBezTo>
                      <a:pt x="23193" y="19623"/>
                      <a:pt x="23193" y="19273"/>
                      <a:pt x="23115" y="18962"/>
                    </a:cubicBezTo>
                    <a:cubicBezTo>
                      <a:pt x="22998" y="18650"/>
                      <a:pt x="22882" y="18378"/>
                      <a:pt x="22726" y="18144"/>
                    </a:cubicBezTo>
                    <a:cubicBezTo>
                      <a:pt x="22570" y="17872"/>
                      <a:pt x="22415" y="17638"/>
                      <a:pt x="22220" y="17405"/>
                    </a:cubicBezTo>
                    <a:cubicBezTo>
                      <a:pt x="21909" y="16977"/>
                      <a:pt x="21520" y="16588"/>
                      <a:pt x="21131" y="16238"/>
                    </a:cubicBezTo>
                    <a:cubicBezTo>
                      <a:pt x="20391" y="15615"/>
                      <a:pt x="19613" y="15109"/>
                      <a:pt x="18757" y="14681"/>
                    </a:cubicBezTo>
                    <a:cubicBezTo>
                      <a:pt x="18134" y="14370"/>
                      <a:pt x="17589" y="14136"/>
                      <a:pt x="17084" y="13942"/>
                    </a:cubicBezTo>
                    <a:lnTo>
                      <a:pt x="17084" y="13942"/>
                    </a:lnTo>
                    <a:cubicBezTo>
                      <a:pt x="17297" y="13956"/>
                      <a:pt x="17511" y="13965"/>
                      <a:pt x="17723" y="13965"/>
                    </a:cubicBezTo>
                    <a:cubicBezTo>
                      <a:pt x="18089" y="13965"/>
                      <a:pt x="18450" y="13938"/>
                      <a:pt x="18796" y="13864"/>
                    </a:cubicBezTo>
                    <a:cubicBezTo>
                      <a:pt x="19496" y="13708"/>
                      <a:pt x="20158" y="13397"/>
                      <a:pt x="20703" y="12930"/>
                    </a:cubicBezTo>
                    <a:cubicBezTo>
                      <a:pt x="21247" y="12502"/>
                      <a:pt x="21714" y="11957"/>
                      <a:pt x="22103" y="11373"/>
                    </a:cubicBezTo>
                    <a:cubicBezTo>
                      <a:pt x="22493" y="10790"/>
                      <a:pt x="22804" y="10206"/>
                      <a:pt x="23076" y="9544"/>
                    </a:cubicBezTo>
                    <a:cubicBezTo>
                      <a:pt x="23310" y="8922"/>
                      <a:pt x="23427" y="8260"/>
                      <a:pt x="23388" y="7560"/>
                    </a:cubicBezTo>
                    <a:cubicBezTo>
                      <a:pt x="23349" y="6898"/>
                      <a:pt x="23115" y="6276"/>
                      <a:pt x="22648" y="5770"/>
                    </a:cubicBezTo>
                    <a:cubicBezTo>
                      <a:pt x="22009" y="5039"/>
                      <a:pt x="21108" y="4619"/>
                      <a:pt x="20169" y="4619"/>
                    </a:cubicBezTo>
                    <a:cubicBezTo>
                      <a:pt x="19907" y="4619"/>
                      <a:pt x="19643" y="4651"/>
                      <a:pt x="19380" y="4719"/>
                    </a:cubicBezTo>
                    <a:cubicBezTo>
                      <a:pt x="18835" y="4875"/>
                      <a:pt x="18368" y="5147"/>
                      <a:pt x="17979" y="5497"/>
                    </a:cubicBezTo>
                    <a:cubicBezTo>
                      <a:pt x="17628" y="5809"/>
                      <a:pt x="17278" y="6120"/>
                      <a:pt x="16967" y="6470"/>
                    </a:cubicBezTo>
                    <a:cubicBezTo>
                      <a:pt x="16344" y="7132"/>
                      <a:pt x="14165" y="9311"/>
                      <a:pt x="14165" y="9311"/>
                    </a:cubicBezTo>
                    <a:cubicBezTo>
                      <a:pt x="14126" y="8688"/>
                      <a:pt x="13815" y="7638"/>
                      <a:pt x="13698" y="6782"/>
                    </a:cubicBezTo>
                    <a:cubicBezTo>
                      <a:pt x="13465" y="5536"/>
                      <a:pt x="13037" y="4330"/>
                      <a:pt x="12453" y="3201"/>
                    </a:cubicBezTo>
                    <a:cubicBezTo>
                      <a:pt x="12064" y="2579"/>
                      <a:pt x="11636" y="1995"/>
                      <a:pt x="11169" y="1489"/>
                    </a:cubicBezTo>
                    <a:cubicBezTo>
                      <a:pt x="10624" y="944"/>
                      <a:pt x="10001" y="516"/>
                      <a:pt x="9301" y="205"/>
                    </a:cubicBezTo>
                    <a:cubicBezTo>
                      <a:pt x="9011" y="76"/>
                      <a:pt x="8694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3380250" y="3921525"/>
                <a:ext cx="253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1" extrusionOk="0">
                    <a:moveTo>
                      <a:pt x="584" y="406"/>
                    </a:moveTo>
                    <a:cubicBezTo>
                      <a:pt x="623" y="445"/>
                      <a:pt x="623" y="445"/>
                      <a:pt x="623" y="484"/>
                    </a:cubicBezTo>
                    <a:cubicBezTo>
                      <a:pt x="623" y="523"/>
                      <a:pt x="623" y="523"/>
                      <a:pt x="623" y="562"/>
                    </a:cubicBezTo>
                    <a:lnTo>
                      <a:pt x="584" y="562"/>
                    </a:lnTo>
                    <a:cubicBezTo>
                      <a:pt x="545" y="562"/>
                      <a:pt x="507" y="562"/>
                      <a:pt x="468" y="523"/>
                    </a:cubicBezTo>
                    <a:cubicBezTo>
                      <a:pt x="468" y="523"/>
                      <a:pt x="468" y="484"/>
                      <a:pt x="468" y="484"/>
                    </a:cubicBezTo>
                    <a:cubicBezTo>
                      <a:pt x="507" y="445"/>
                      <a:pt x="507" y="406"/>
                      <a:pt x="545" y="406"/>
                    </a:cubicBezTo>
                    <a:close/>
                    <a:moveTo>
                      <a:pt x="614" y="1"/>
                    </a:moveTo>
                    <a:cubicBezTo>
                      <a:pt x="591" y="1"/>
                      <a:pt x="568" y="6"/>
                      <a:pt x="545" y="17"/>
                    </a:cubicBezTo>
                    <a:lnTo>
                      <a:pt x="507" y="17"/>
                    </a:lnTo>
                    <a:cubicBezTo>
                      <a:pt x="429" y="17"/>
                      <a:pt x="351" y="56"/>
                      <a:pt x="312" y="95"/>
                    </a:cubicBezTo>
                    <a:cubicBezTo>
                      <a:pt x="234" y="134"/>
                      <a:pt x="156" y="173"/>
                      <a:pt x="117" y="251"/>
                    </a:cubicBezTo>
                    <a:cubicBezTo>
                      <a:pt x="40" y="367"/>
                      <a:pt x="1" y="523"/>
                      <a:pt x="40" y="679"/>
                    </a:cubicBezTo>
                    <a:cubicBezTo>
                      <a:pt x="78" y="795"/>
                      <a:pt x="195" y="912"/>
                      <a:pt x="312" y="951"/>
                    </a:cubicBezTo>
                    <a:cubicBezTo>
                      <a:pt x="370" y="970"/>
                      <a:pt x="438" y="980"/>
                      <a:pt x="507" y="980"/>
                    </a:cubicBezTo>
                    <a:cubicBezTo>
                      <a:pt x="575" y="980"/>
                      <a:pt x="643" y="970"/>
                      <a:pt x="701" y="951"/>
                    </a:cubicBezTo>
                    <a:cubicBezTo>
                      <a:pt x="779" y="912"/>
                      <a:pt x="896" y="834"/>
                      <a:pt x="935" y="756"/>
                    </a:cubicBezTo>
                    <a:cubicBezTo>
                      <a:pt x="1012" y="679"/>
                      <a:pt x="1012" y="562"/>
                      <a:pt x="1012" y="484"/>
                    </a:cubicBezTo>
                    <a:cubicBezTo>
                      <a:pt x="1012" y="289"/>
                      <a:pt x="935" y="134"/>
                      <a:pt x="779" y="56"/>
                    </a:cubicBezTo>
                    <a:cubicBezTo>
                      <a:pt x="724" y="28"/>
                      <a:pt x="669" y="1"/>
                      <a:pt x="61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3414300" y="3988875"/>
                <a:ext cx="27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124" extrusionOk="0">
                    <a:moveTo>
                      <a:pt x="545" y="358"/>
                    </a:moveTo>
                    <a:cubicBezTo>
                      <a:pt x="584" y="358"/>
                      <a:pt x="623" y="397"/>
                      <a:pt x="623" y="436"/>
                    </a:cubicBezTo>
                    <a:cubicBezTo>
                      <a:pt x="623" y="475"/>
                      <a:pt x="584" y="514"/>
                      <a:pt x="545" y="553"/>
                    </a:cubicBezTo>
                    <a:lnTo>
                      <a:pt x="468" y="553"/>
                    </a:lnTo>
                    <a:cubicBezTo>
                      <a:pt x="429" y="514"/>
                      <a:pt x="429" y="475"/>
                      <a:pt x="390" y="475"/>
                    </a:cubicBezTo>
                    <a:cubicBezTo>
                      <a:pt x="390" y="475"/>
                      <a:pt x="429" y="436"/>
                      <a:pt x="429" y="397"/>
                    </a:cubicBezTo>
                    <a:cubicBezTo>
                      <a:pt x="429" y="358"/>
                      <a:pt x="429" y="358"/>
                      <a:pt x="468" y="358"/>
                    </a:cubicBezTo>
                    <a:close/>
                    <a:moveTo>
                      <a:pt x="935" y="592"/>
                    </a:moveTo>
                    <a:cubicBezTo>
                      <a:pt x="935" y="592"/>
                      <a:pt x="935" y="631"/>
                      <a:pt x="935" y="631"/>
                    </a:cubicBezTo>
                    <a:cubicBezTo>
                      <a:pt x="922" y="657"/>
                      <a:pt x="909" y="683"/>
                      <a:pt x="896" y="707"/>
                    </a:cubicBezTo>
                    <a:lnTo>
                      <a:pt x="896" y="707"/>
                    </a:lnTo>
                    <a:cubicBezTo>
                      <a:pt x="897" y="669"/>
                      <a:pt x="935" y="630"/>
                      <a:pt x="935" y="592"/>
                    </a:cubicBezTo>
                    <a:close/>
                    <a:moveTo>
                      <a:pt x="892" y="714"/>
                    </a:moveTo>
                    <a:cubicBezTo>
                      <a:pt x="867" y="760"/>
                      <a:pt x="843" y="801"/>
                      <a:pt x="818" y="825"/>
                    </a:cubicBezTo>
                    <a:cubicBezTo>
                      <a:pt x="763" y="853"/>
                      <a:pt x="688" y="880"/>
                      <a:pt x="622" y="880"/>
                    </a:cubicBezTo>
                    <a:cubicBezTo>
                      <a:pt x="594" y="880"/>
                      <a:pt x="568" y="876"/>
                      <a:pt x="545" y="864"/>
                    </a:cubicBezTo>
                    <a:lnTo>
                      <a:pt x="584" y="864"/>
                    </a:lnTo>
                    <a:cubicBezTo>
                      <a:pt x="699" y="864"/>
                      <a:pt x="814" y="826"/>
                      <a:pt x="892" y="714"/>
                    </a:cubicBezTo>
                    <a:close/>
                    <a:moveTo>
                      <a:pt x="469" y="1"/>
                    </a:moveTo>
                    <a:cubicBezTo>
                      <a:pt x="302" y="1"/>
                      <a:pt x="146" y="106"/>
                      <a:pt x="78" y="242"/>
                    </a:cubicBezTo>
                    <a:cubicBezTo>
                      <a:pt x="1" y="397"/>
                      <a:pt x="1" y="592"/>
                      <a:pt x="78" y="747"/>
                    </a:cubicBezTo>
                    <a:cubicBezTo>
                      <a:pt x="117" y="864"/>
                      <a:pt x="234" y="981"/>
                      <a:pt x="351" y="1059"/>
                    </a:cubicBezTo>
                    <a:cubicBezTo>
                      <a:pt x="419" y="1104"/>
                      <a:pt x="501" y="1123"/>
                      <a:pt x="580" y="1123"/>
                    </a:cubicBezTo>
                    <a:cubicBezTo>
                      <a:pt x="637" y="1123"/>
                      <a:pt x="692" y="1114"/>
                      <a:pt x="740" y="1098"/>
                    </a:cubicBezTo>
                    <a:cubicBezTo>
                      <a:pt x="857" y="1020"/>
                      <a:pt x="935" y="942"/>
                      <a:pt x="1012" y="864"/>
                    </a:cubicBezTo>
                    <a:cubicBezTo>
                      <a:pt x="1051" y="786"/>
                      <a:pt x="1090" y="670"/>
                      <a:pt x="1090" y="592"/>
                    </a:cubicBezTo>
                    <a:cubicBezTo>
                      <a:pt x="1090" y="475"/>
                      <a:pt x="1051" y="397"/>
                      <a:pt x="1012" y="358"/>
                    </a:cubicBezTo>
                    <a:cubicBezTo>
                      <a:pt x="973" y="242"/>
                      <a:pt x="896" y="164"/>
                      <a:pt x="818" y="86"/>
                    </a:cubicBezTo>
                    <a:cubicBezTo>
                      <a:pt x="779" y="86"/>
                      <a:pt x="740" y="47"/>
                      <a:pt x="701" y="47"/>
                    </a:cubicBezTo>
                    <a:lnTo>
                      <a:pt x="740" y="86"/>
                    </a:lnTo>
                    <a:cubicBezTo>
                      <a:pt x="701" y="47"/>
                      <a:pt x="623" y="8"/>
                      <a:pt x="545" y="8"/>
                    </a:cubicBezTo>
                    <a:cubicBezTo>
                      <a:pt x="520" y="3"/>
                      <a:pt x="494" y="1"/>
                      <a:pt x="469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3328700" y="3978600"/>
                <a:ext cx="243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3" extrusionOk="0">
                    <a:moveTo>
                      <a:pt x="545" y="302"/>
                    </a:moveTo>
                    <a:cubicBezTo>
                      <a:pt x="584" y="302"/>
                      <a:pt x="662" y="341"/>
                      <a:pt x="662" y="419"/>
                    </a:cubicBezTo>
                    <a:cubicBezTo>
                      <a:pt x="701" y="458"/>
                      <a:pt x="662" y="536"/>
                      <a:pt x="584" y="536"/>
                    </a:cubicBezTo>
                    <a:lnTo>
                      <a:pt x="467" y="536"/>
                    </a:lnTo>
                    <a:cubicBezTo>
                      <a:pt x="467" y="536"/>
                      <a:pt x="428" y="497"/>
                      <a:pt x="428" y="497"/>
                    </a:cubicBezTo>
                    <a:cubicBezTo>
                      <a:pt x="428" y="419"/>
                      <a:pt x="467" y="341"/>
                      <a:pt x="545" y="302"/>
                    </a:cubicBezTo>
                    <a:close/>
                    <a:moveTo>
                      <a:pt x="564" y="1"/>
                    </a:moveTo>
                    <a:cubicBezTo>
                      <a:pt x="516" y="1"/>
                      <a:pt x="467" y="10"/>
                      <a:pt x="428" y="30"/>
                    </a:cubicBezTo>
                    <a:cubicBezTo>
                      <a:pt x="0" y="225"/>
                      <a:pt x="39" y="808"/>
                      <a:pt x="467" y="1003"/>
                    </a:cubicBezTo>
                    <a:cubicBezTo>
                      <a:pt x="545" y="1003"/>
                      <a:pt x="623" y="1003"/>
                      <a:pt x="701" y="964"/>
                    </a:cubicBezTo>
                    <a:cubicBezTo>
                      <a:pt x="740" y="925"/>
                      <a:pt x="740" y="886"/>
                      <a:pt x="779" y="808"/>
                    </a:cubicBezTo>
                    <a:cubicBezTo>
                      <a:pt x="779" y="808"/>
                      <a:pt x="779" y="808"/>
                      <a:pt x="779" y="769"/>
                    </a:cubicBezTo>
                    <a:lnTo>
                      <a:pt x="817" y="769"/>
                    </a:lnTo>
                    <a:cubicBezTo>
                      <a:pt x="895" y="691"/>
                      <a:pt x="934" y="614"/>
                      <a:pt x="973" y="497"/>
                    </a:cubicBezTo>
                    <a:cubicBezTo>
                      <a:pt x="973" y="419"/>
                      <a:pt x="973" y="302"/>
                      <a:pt x="934" y="225"/>
                    </a:cubicBezTo>
                    <a:cubicBezTo>
                      <a:pt x="856" y="147"/>
                      <a:pt x="779" y="69"/>
                      <a:pt x="701" y="30"/>
                    </a:cubicBezTo>
                    <a:cubicBezTo>
                      <a:pt x="662" y="10"/>
                      <a:pt x="613" y="1"/>
                      <a:pt x="56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3368575" y="3864550"/>
                <a:ext cx="233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13" extrusionOk="0">
                    <a:moveTo>
                      <a:pt x="584" y="311"/>
                    </a:moveTo>
                    <a:cubicBezTo>
                      <a:pt x="584" y="350"/>
                      <a:pt x="623" y="350"/>
                      <a:pt x="623" y="389"/>
                    </a:cubicBezTo>
                    <a:cubicBezTo>
                      <a:pt x="623" y="428"/>
                      <a:pt x="623" y="506"/>
                      <a:pt x="584" y="584"/>
                    </a:cubicBezTo>
                    <a:lnTo>
                      <a:pt x="507" y="584"/>
                    </a:lnTo>
                    <a:cubicBezTo>
                      <a:pt x="468" y="545"/>
                      <a:pt x="429" y="506"/>
                      <a:pt x="429" y="467"/>
                    </a:cubicBezTo>
                    <a:cubicBezTo>
                      <a:pt x="429" y="428"/>
                      <a:pt x="429" y="389"/>
                      <a:pt x="468" y="350"/>
                    </a:cubicBezTo>
                    <a:cubicBezTo>
                      <a:pt x="468" y="350"/>
                      <a:pt x="468" y="350"/>
                      <a:pt x="507" y="311"/>
                    </a:cubicBezTo>
                    <a:close/>
                    <a:moveTo>
                      <a:pt x="584" y="0"/>
                    </a:moveTo>
                    <a:cubicBezTo>
                      <a:pt x="390" y="0"/>
                      <a:pt x="234" y="39"/>
                      <a:pt x="117" y="195"/>
                    </a:cubicBezTo>
                    <a:cubicBezTo>
                      <a:pt x="40" y="311"/>
                      <a:pt x="1" y="467"/>
                      <a:pt x="40" y="623"/>
                    </a:cubicBezTo>
                    <a:cubicBezTo>
                      <a:pt x="79" y="739"/>
                      <a:pt x="195" y="856"/>
                      <a:pt x="312" y="895"/>
                    </a:cubicBezTo>
                    <a:cubicBezTo>
                      <a:pt x="338" y="908"/>
                      <a:pt x="364" y="912"/>
                      <a:pt x="388" y="912"/>
                    </a:cubicBezTo>
                    <a:cubicBezTo>
                      <a:pt x="437" y="912"/>
                      <a:pt x="481" y="895"/>
                      <a:pt x="507" y="895"/>
                    </a:cubicBezTo>
                    <a:lnTo>
                      <a:pt x="507" y="856"/>
                    </a:lnTo>
                    <a:lnTo>
                      <a:pt x="584" y="856"/>
                    </a:lnTo>
                    <a:cubicBezTo>
                      <a:pt x="662" y="856"/>
                      <a:pt x="779" y="778"/>
                      <a:pt x="818" y="701"/>
                    </a:cubicBezTo>
                    <a:cubicBezTo>
                      <a:pt x="896" y="623"/>
                      <a:pt x="935" y="545"/>
                      <a:pt x="935" y="428"/>
                    </a:cubicBezTo>
                    <a:cubicBezTo>
                      <a:pt x="935" y="350"/>
                      <a:pt x="896" y="311"/>
                      <a:pt x="896" y="273"/>
                    </a:cubicBezTo>
                    <a:cubicBezTo>
                      <a:pt x="818" y="156"/>
                      <a:pt x="701" y="39"/>
                      <a:pt x="584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3441550" y="3907600"/>
                <a:ext cx="23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86" extrusionOk="0">
                    <a:moveTo>
                      <a:pt x="448" y="0"/>
                    </a:moveTo>
                    <a:cubicBezTo>
                      <a:pt x="389" y="0"/>
                      <a:pt x="331" y="10"/>
                      <a:pt x="273" y="29"/>
                    </a:cubicBezTo>
                    <a:cubicBezTo>
                      <a:pt x="195" y="68"/>
                      <a:pt x="117" y="107"/>
                      <a:pt x="39" y="185"/>
                    </a:cubicBezTo>
                    <a:cubicBezTo>
                      <a:pt x="0" y="263"/>
                      <a:pt x="0" y="341"/>
                      <a:pt x="0" y="457"/>
                    </a:cubicBezTo>
                    <a:cubicBezTo>
                      <a:pt x="0" y="535"/>
                      <a:pt x="39" y="613"/>
                      <a:pt x="78" y="691"/>
                    </a:cubicBezTo>
                    <a:cubicBezTo>
                      <a:pt x="156" y="808"/>
                      <a:pt x="312" y="846"/>
                      <a:pt x="467" y="885"/>
                    </a:cubicBezTo>
                    <a:cubicBezTo>
                      <a:pt x="584" y="846"/>
                      <a:pt x="701" y="808"/>
                      <a:pt x="778" y="730"/>
                    </a:cubicBezTo>
                    <a:cubicBezTo>
                      <a:pt x="895" y="652"/>
                      <a:pt x="934" y="496"/>
                      <a:pt x="895" y="379"/>
                    </a:cubicBezTo>
                    <a:cubicBezTo>
                      <a:pt x="895" y="302"/>
                      <a:pt x="817" y="224"/>
                      <a:pt x="740" y="185"/>
                    </a:cubicBezTo>
                    <a:cubicBezTo>
                      <a:pt x="701" y="107"/>
                      <a:pt x="662" y="68"/>
                      <a:pt x="623" y="29"/>
                    </a:cubicBezTo>
                    <a:cubicBezTo>
                      <a:pt x="564" y="10"/>
                      <a:pt x="506" y="0"/>
                      <a:pt x="448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3309225" y="3908200"/>
                <a:ext cx="224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2" extrusionOk="0">
                    <a:moveTo>
                      <a:pt x="448" y="287"/>
                    </a:moveTo>
                    <a:cubicBezTo>
                      <a:pt x="478" y="287"/>
                      <a:pt x="507" y="297"/>
                      <a:pt x="546" y="317"/>
                    </a:cubicBezTo>
                    <a:cubicBezTo>
                      <a:pt x="546" y="355"/>
                      <a:pt x="546" y="394"/>
                      <a:pt x="546" y="433"/>
                    </a:cubicBezTo>
                    <a:cubicBezTo>
                      <a:pt x="507" y="472"/>
                      <a:pt x="468" y="472"/>
                      <a:pt x="468" y="511"/>
                    </a:cubicBezTo>
                    <a:lnTo>
                      <a:pt x="351" y="511"/>
                    </a:lnTo>
                    <a:cubicBezTo>
                      <a:pt x="312" y="472"/>
                      <a:pt x="273" y="433"/>
                      <a:pt x="273" y="394"/>
                    </a:cubicBezTo>
                    <a:cubicBezTo>
                      <a:pt x="273" y="355"/>
                      <a:pt x="312" y="317"/>
                      <a:pt x="351" y="317"/>
                    </a:cubicBezTo>
                    <a:cubicBezTo>
                      <a:pt x="390" y="297"/>
                      <a:pt x="419" y="287"/>
                      <a:pt x="448" y="287"/>
                    </a:cubicBezTo>
                    <a:close/>
                    <a:moveTo>
                      <a:pt x="369" y="0"/>
                    </a:moveTo>
                    <a:cubicBezTo>
                      <a:pt x="163" y="0"/>
                      <a:pt x="1" y="181"/>
                      <a:pt x="1" y="394"/>
                    </a:cubicBezTo>
                    <a:cubicBezTo>
                      <a:pt x="1" y="433"/>
                      <a:pt x="1" y="472"/>
                      <a:pt x="1" y="511"/>
                    </a:cubicBezTo>
                    <a:cubicBezTo>
                      <a:pt x="1" y="628"/>
                      <a:pt x="79" y="784"/>
                      <a:pt x="234" y="861"/>
                    </a:cubicBezTo>
                    <a:lnTo>
                      <a:pt x="468" y="861"/>
                    </a:lnTo>
                    <a:lnTo>
                      <a:pt x="468" y="822"/>
                    </a:lnTo>
                    <a:lnTo>
                      <a:pt x="585" y="822"/>
                    </a:lnTo>
                    <a:lnTo>
                      <a:pt x="701" y="784"/>
                    </a:lnTo>
                    <a:cubicBezTo>
                      <a:pt x="818" y="706"/>
                      <a:pt x="896" y="589"/>
                      <a:pt x="896" y="433"/>
                    </a:cubicBezTo>
                    <a:cubicBezTo>
                      <a:pt x="896" y="355"/>
                      <a:pt x="857" y="239"/>
                      <a:pt x="779" y="161"/>
                    </a:cubicBezTo>
                    <a:cubicBezTo>
                      <a:pt x="740" y="161"/>
                      <a:pt x="740" y="122"/>
                      <a:pt x="701" y="83"/>
                    </a:cubicBezTo>
                    <a:cubicBezTo>
                      <a:pt x="624" y="44"/>
                      <a:pt x="546" y="5"/>
                      <a:pt x="429" y="5"/>
                    </a:cubicBezTo>
                    <a:cubicBezTo>
                      <a:pt x="409" y="2"/>
                      <a:pt x="389" y="0"/>
                      <a:pt x="369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1" name="Google Shape;331;p30"/>
            <p:cNvGrpSpPr/>
            <p:nvPr/>
          </p:nvGrpSpPr>
          <p:grpSpPr>
            <a:xfrm>
              <a:off x="8319889" y="870976"/>
              <a:ext cx="635848" cy="612926"/>
              <a:chOff x="3762575" y="3653050"/>
              <a:chExt cx="496175" cy="478325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3762575" y="3653050"/>
                <a:ext cx="496175" cy="478325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19133" extrusionOk="0">
                    <a:moveTo>
                      <a:pt x="7519" y="1"/>
                    </a:moveTo>
                    <a:cubicBezTo>
                      <a:pt x="7371" y="1"/>
                      <a:pt x="7223" y="20"/>
                      <a:pt x="7083" y="55"/>
                    </a:cubicBezTo>
                    <a:cubicBezTo>
                      <a:pt x="6772" y="172"/>
                      <a:pt x="6460" y="327"/>
                      <a:pt x="6227" y="522"/>
                    </a:cubicBezTo>
                    <a:cubicBezTo>
                      <a:pt x="5760" y="911"/>
                      <a:pt x="5371" y="1417"/>
                      <a:pt x="5137" y="1962"/>
                    </a:cubicBezTo>
                    <a:cubicBezTo>
                      <a:pt x="4904" y="2506"/>
                      <a:pt x="4787" y="3090"/>
                      <a:pt x="4748" y="3635"/>
                    </a:cubicBezTo>
                    <a:cubicBezTo>
                      <a:pt x="4748" y="4180"/>
                      <a:pt x="4787" y="4724"/>
                      <a:pt x="4943" y="5230"/>
                    </a:cubicBezTo>
                    <a:cubicBezTo>
                      <a:pt x="5176" y="6164"/>
                      <a:pt x="5643" y="7020"/>
                      <a:pt x="6344" y="7682"/>
                    </a:cubicBezTo>
                    <a:lnTo>
                      <a:pt x="7394" y="8810"/>
                    </a:lnTo>
                    <a:cubicBezTo>
                      <a:pt x="6627" y="8595"/>
                      <a:pt x="5846" y="8482"/>
                      <a:pt x="5068" y="8482"/>
                    </a:cubicBezTo>
                    <a:cubicBezTo>
                      <a:pt x="4582" y="8482"/>
                      <a:pt x="4098" y="8526"/>
                      <a:pt x="3620" y="8616"/>
                    </a:cubicBezTo>
                    <a:cubicBezTo>
                      <a:pt x="2958" y="8733"/>
                      <a:pt x="2374" y="8966"/>
                      <a:pt x="1830" y="9316"/>
                    </a:cubicBezTo>
                    <a:cubicBezTo>
                      <a:pt x="1557" y="9511"/>
                      <a:pt x="1324" y="9705"/>
                      <a:pt x="1129" y="9978"/>
                    </a:cubicBezTo>
                    <a:cubicBezTo>
                      <a:pt x="935" y="10211"/>
                      <a:pt x="740" y="10445"/>
                      <a:pt x="545" y="10678"/>
                    </a:cubicBezTo>
                    <a:cubicBezTo>
                      <a:pt x="390" y="10951"/>
                      <a:pt x="234" y="11223"/>
                      <a:pt x="156" y="11534"/>
                    </a:cubicBezTo>
                    <a:cubicBezTo>
                      <a:pt x="40" y="11846"/>
                      <a:pt x="1" y="12157"/>
                      <a:pt x="40" y="12468"/>
                    </a:cubicBezTo>
                    <a:cubicBezTo>
                      <a:pt x="117" y="13052"/>
                      <a:pt x="390" y="13636"/>
                      <a:pt x="857" y="14064"/>
                    </a:cubicBezTo>
                    <a:cubicBezTo>
                      <a:pt x="1285" y="14414"/>
                      <a:pt x="1830" y="14647"/>
                      <a:pt x="2413" y="14686"/>
                    </a:cubicBezTo>
                    <a:cubicBezTo>
                      <a:pt x="2540" y="14696"/>
                      <a:pt x="2669" y="14701"/>
                      <a:pt x="2799" y="14701"/>
                    </a:cubicBezTo>
                    <a:cubicBezTo>
                      <a:pt x="3189" y="14701"/>
                      <a:pt x="3590" y="14657"/>
                      <a:pt x="3970" y="14570"/>
                    </a:cubicBezTo>
                    <a:cubicBezTo>
                      <a:pt x="5371" y="14180"/>
                      <a:pt x="6733" y="13636"/>
                      <a:pt x="8056" y="12935"/>
                    </a:cubicBezTo>
                    <a:lnTo>
                      <a:pt x="8056" y="12935"/>
                    </a:lnTo>
                    <a:cubicBezTo>
                      <a:pt x="7783" y="14336"/>
                      <a:pt x="7628" y="15737"/>
                      <a:pt x="7628" y="17177"/>
                    </a:cubicBezTo>
                    <a:cubicBezTo>
                      <a:pt x="7589" y="17722"/>
                      <a:pt x="7744" y="18227"/>
                      <a:pt x="8017" y="18694"/>
                    </a:cubicBezTo>
                    <a:cubicBezTo>
                      <a:pt x="8134" y="18928"/>
                      <a:pt x="8406" y="19084"/>
                      <a:pt x="8678" y="19122"/>
                    </a:cubicBezTo>
                    <a:cubicBezTo>
                      <a:pt x="8724" y="19129"/>
                      <a:pt x="8769" y="19132"/>
                      <a:pt x="8814" y="19132"/>
                    </a:cubicBezTo>
                    <a:cubicBezTo>
                      <a:pt x="9039" y="19132"/>
                      <a:pt x="9256" y="19051"/>
                      <a:pt x="9418" y="18889"/>
                    </a:cubicBezTo>
                    <a:cubicBezTo>
                      <a:pt x="9612" y="18733"/>
                      <a:pt x="9768" y="18578"/>
                      <a:pt x="9924" y="18422"/>
                    </a:cubicBezTo>
                    <a:cubicBezTo>
                      <a:pt x="10079" y="18227"/>
                      <a:pt x="10196" y="18033"/>
                      <a:pt x="10352" y="17838"/>
                    </a:cubicBezTo>
                    <a:cubicBezTo>
                      <a:pt x="10585" y="17488"/>
                      <a:pt x="10780" y="17099"/>
                      <a:pt x="10935" y="16710"/>
                    </a:cubicBezTo>
                    <a:cubicBezTo>
                      <a:pt x="11208" y="15970"/>
                      <a:pt x="11363" y="15270"/>
                      <a:pt x="11480" y="14492"/>
                    </a:cubicBezTo>
                    <a:cubicBezTo>
                      <a:pt x="11519" y="14025"/>
                      <a:pt x="11558" y="13519"/>
                      <a:pt x="11558" y="13052"/>
                    </a:cubicBezTo>
                    <a:cubicBezTo>
                      <a:pt x="11675" y="13480"/>
                      <a:pt x="11869" y="13908"/>
                      <a:pt x="12103" y="14297"/>
                    </a:cubicBezTo>
                    <a:cubicBezTo>
                      <a:pt x="12414" y="14803"/>
                      <a:pt x="12803" y="15192"/>
                      <a:pt x="13309" y="15503"/>
                    </a:cubicBezTo>
                    <a:cubicBezTo>
                      <a:pt x="13815" y="15776"/>
                      <a:pt x="14321" y="16009"/>
                      <a:pt x="14866" y="16126"/>
                    </a:cubicBezTo>
                    <a:cubicBezTo>
                      <a:pt x="15410" y="16243"/>
                      <a:pt x="15955" y="16321"/>
                      <a:pt x="16500" y="16360"/>
                    </a:cubicBezTo>
                    <a:cubicBezTo>
                      <a:pt x="17045" y="16360"/>
                      <a:pt x="17590" y="16282"/>
                      <a:pt x="18095" y="16048"/>
                    </a:cubicBezTo>
                    <a:cubicBezTo>
                      <a:pt x="18601" y="15854"/>
                      <a:pt x="18990" y="15465"/>
                      <a:pt x="19263" y="14998"/>
                    </a:cubicBezTo>
                    <a:cubicBezTo>
                      <a:pt x="19769" y="14142"/>
                      <a:pt x="19730" y="13013"/>
                      <a:pt x="19146" y="12196"/>
                    </a:cubicBezTo>
                    <a:cubicBezTo>
                      <a:pt x="18874" y="11846"/>
                      <a:pt x="18524" y="11573"/>
                      <a:pt x="18173" y="11379"/>
                    </a:cubicBezTo>
                    <a:cubicBezTo>
                      <a:pt x="17823" y="11184"/>
                      <a:pt x="17473" y="11028"/>
                      <a:pt x="17123" y="10873"/>
                    </a:cubicBezTo>
                    <a:cubicBezTo>
                      <a:pt x="16500" y="10600"/>
                      <a:pt x="14204" y="9550"/>
                      <a:pt x="14204" y="9550"/>
                    </a:cubicBezTo>
                    <a:cubicBezTo>
                      <a:pt x="14710" y="9355"/>
                      <a:pt x="15410" y="8810"/>
                      <a:pt x="15994" y="8499"/>
                    </a:cubicBezTo>
                    <a:cubicBezTo>
                      <a:pt x="16889" y="7993"/>
                      <a:pt x="17706" y="7332"/>
                      <a:pt x="18407" y="6553"/>
                    </a:cubicBezTo>
                    <a:cubicBezTo>
                      <a:pt x="18757" y="6125"/>
                      <a:pt x="19068" y="5619"/>
                      <a:pt x="19341" y="5114"/>
                    </a:cubicBezTo>
                    <a:cubicBezTo>
                      <a:pt x="19613" y="4569"/>
                      <a:pt x="19769" y="3985"/>
                      <a:pt x="19808" y="3362"/>
                    </a:cubicBezTo>
                    <a:cubicBezTo>
                      <a:pt x="19847" y="3051"/>
                      <a:pt x="19769" y="2740"/>
                      <a:pt x="19691" y="2467"/>
                    </a:cubicBezTo>
                    <a:cubicBezTo>
                      <a:pt x="19535" y="2156"/>
                      <a:pt x="19341" y="1884"/>
                      <a:pt x="19068" y="1689"/>
                    </a:cubicBezTo>
                    <a:cubicBezTo>
                      <a:pt x="18524" y="1417"/>
                      <a:pt x="17940" y="1261"/>
                      <a:pt x="17317" y="1261"/>
                    </a:cubicBezTo>
                    <a:cubicBezTo>
                      <a:pt x="17161" y="1240"/>
                      <a:pt x="17004" y="1231"/>
                      <a:pt x="16848" y="1231"/>
                    </a:cubicBezTo>
                    <a:cubicBezTo>
                      <a:pt x="16421" y="1231"/>
                      <a:pt x="15993" y="1303"/>
                      <a:pt x="15566" y="1417"/>
                    </a:cubicBezTo>
                    <a:cubicBezTo>
                      <a:pt x="15060" y="1572"/>
                      <a:pt x="14593" y="1923"/>
                      <a:pt x="14204" y="2312"/>
                    </a:cubicBezTo>
                    <a:cubicBezTo>
                      <a:pt x="13893" y="2701"/>
                      <a:pt x="13582" y="3090"/>
                      <a:pt x="13309" y="3518"/>
                    </a:cubicBezTo>
                    <a:cubicBezTo>
                      <a:pt x="13076" y="3907"/>
                      <a:pt x="12842" y="4296"/>
                      <a:pt x="12648" y="4647"/>
                    </a:cubicBezTo>
                    <a:cubicBezTo>
                      <a:pt x="12336" y="5191"/>
                      <a:pt x="12064" y="5775"/>
                      <a:pt x="11830" y="6359"/>
                    </a:cubicBezTo>
                    <a:cubicBezTo>
                      <a:pt x="11636" y="6787"/>
                      <a:pt x="11558" y="7020"/>
                      <a:pt x="11558" y="7020"/>
                    </a:cubicBezTo>
                    <a:cubicBezTo>
                      <a:pt x="11519" y="7215"/>
                      <a:pt x="11441" y="7409"/>
                      <a:pt x="11402" y="7565"/>
                    </a:cubicBezTo>
                    <a:lnTo>
                      <a:pt x="11402" y="7332"/>
                    </a:lnTo>
                    <a:cubicBezTo>
                      <a:pt x="11402" y="7098"/>
                      <a:pt x="11363" y="6904"/>
                      <a:pt x="11363" y="6904"/>
                    </a:cubicBezTo>
                    <a:cubicBezTo>
                      <a:pt x="11169" y="5619"/>
                      <a:pt x="10819" y="4374"/>
                      <a:pt x="10352" y="3168"/>
                    </a:cubicBezTo>
                    <a:cubicBezTo>
                      <a:pt x="10118" y="2545"/>
                      <a:pt x="9846" y="1962"/>
                      <a:pt x="9496" y="1378"/>
                    </a:cubicBezTo>
                    <a:cubicBezTo>
                      <a:pt x="9184" y="794"/>
                      <a:pt x="8678" y="366"/>
                      <a:pt x="8056" y="94"/>
                    </a:cubicBezTo>
                    <a:cubicBezTo>
                      <a:pt x="7884" y="29"/>
                      <a:pt x="7701" y="1"/>
                      <a:pt x="7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4023300" y="3908650"/>
                <a:ext cx="204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83" extrusionOk="0">
                    <a:moveTo>
                      <a:pt x="351" y="337"/>
                    </a:moveTo>
                    <a:cubicBezTo>
                      <a:pt x="390" y="337"/>
                      <a:pt x="390" y="337"/>
                      <a:pt x="429" y="376"/>
                    </a:cubicBezTo>
                    <a:cubicBezTo>
                      <a:pt x="429" y="376"/>
                      <a:pt x="429" y="415"/>
                      <a:pt x="429" y="415"/>
                    </a:cubicBezTo>
                    <a:cubicBezTo>
                      <a:pt x="429" y="454"/>
                      <a:pt x="390" y="454"/>
                      <a:pt x="390" y="454"/>
                    </a:cubicBezTo>
                    <a:lnTo>
                      <a:pt x="312" y="454"/>
                    </a:lnTo>
                    <a:lnTo>
                      <a:pt x="351" y="415"/>
                    </a:lnTo>
                    <a:cubicBezTo>
                      <a:pt x="351" y="415"/>
                      <a:pt x="351" y="376"/>
                      <a:pt x="351" y="337"/>
                    </a:cubicBezTo>
                    <a:close/>
                    <a:moveTo>
                      <a:pt x="361" y="1"/>
                    </a:moveTo>
                    <a:cubicBezTo>
                      <a:pt x="293" y="1"/>
                      <a:pt x="225" y="19"/>
                      <a:pt x="156" y="65"/>
                    </a:cubicBezTo>
                    <a:cubicBezTo>
                      <a:pt x="78" y="143"/>
                      <a:pt x="1" y="260"/>
                      <a:pt x="1" y="376"/>
                    </a:cubicBezTo>
                    <a:cubicBezTo>
                      <a:pt x="1" y="454"/>
                      <a:pt x="39" y="532"/>
                      <a:pt x="78" y="649"/>
                    </a:cubicBezTo>
                    <a:cubicBezTo>
                      <a:pt x="156" y="688"/>
                      <a:pt x="234" y="766"/>
                      <a:pt x="312" y="766"/>
                    </a:cubicBezTo>
                    <a:cubicBezTo>
                      <a:pt x="338" y="778"/>
                      <a:pt x="364" y="783"/>
                      <a:pt x="390" y="783"/>
                    </a:cubicBezTo>
                    <a:cubicBezTo>
                      <a:pt x="442" y="783"/>
                      <a:pt x="493" y="766"/>
                      <a:pt x="545" y="766"/>
                    </a:cubicBezTo>
                    <a:cubicBezTo>
                      <a:pt x="701" y="688"/>
                      <a:pt x="779" y="571"/>
                      <a:pt x="818" y="454"/>
                    </a:cubicBezTo>
                    <a:cubicBezTo>
                      <a:pt x="818" y="376"/>
                      <a:pt x="818" y="337"/>
                      <a:pt x="779" y="299"/>
                    </a:cubicBezTo>
                    <a:lnTo>
                      <a:pt x="740" y="260"/>
                    </a:lnTo>
                    <a:cubicBezTo>
                      <a:pt x="740" y="182"/>
                      <a:pt x="701" y="143"/>
                      <a:pt x="662" y="104"/>
                    </a:cubicBezTo>
                    <a:cubicBezTo>
                      <a:pt x="623" y="65"/>
                      <a:pt x="545" y="26"/>
                      <a:pt x="506" y="26"/>
                    </a:cubicBezTo>
                    <a:cubicBezTo>
                      <a:pt x="458" y="10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3979525" y="3952675"/>
                <a:ext cx="224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3" extrusionOk="0">
                    <a:moveTo>
                      <a:pt x="545" y="250"/>
                    </a:moveTo>
                    <a:cubicBezTo>
                      <a:pt x="584" y="289"/>
                      <a:pt x="584" y="289"/>
                      <a:pt x="584" y="328"/>
                    </a:cubicBezTo>
                    <a:cubicBezTo>
                      <a:pt x="584" y="366"/>
                      <a:pt x="584" y="405"/>
                      <a:pt x="545" y="405"/>
                    </a:cubicBezTo>
                    <a:lnTo>
                      <a:pt x="467" y="405"/>
                    </a:lnTo>
                    <a:cubicBezTo>
                      <a:pt x="428" y="366"/>
                      <a:pt x="428" y="328"/>
                      <a:pt x="467" y="328"/>
                    </a:cubicBezTo>
                    <a:cubicBezTo>
                      <a:pt x="467" y="289"/>
                      <a:pt x="467" y="289"/>
                      <a:pt x="506" y="250"/>
                    </a:cubicBezTo>
                    <a:close/>
                    <a:moveTo>
                      <a:pt x="203" y="537"/>
                    </a:moveTo>
                    <a:cubicBezTo>
                      <a:pt x="214" y="557"/>
                      <a:pt x="227" y="576"/>
                      <a:pt x="242" y="594"/>
                    </a:cubicBezTo>
                    <a:lnTo>
                      <a:pt x="242" y="594"/>
                    </a:lnTo>
                    <a:cubicBezTo>
                      <a:pt x="224" y="578"/>
                      <a:pt x="211" y="560"/>
                      <a:pt x="203" y="537"/>
                    </a:cubicBezTo>
                    <a:close/>
                    <a:moveTo>
                      <a:pt x="451" y="1"/>
                    </a:moveTo>
                    <a:cubicBezTo>
                      <a:pt x="366" y="1"/>
                      <a:pt x="280" y="37"/>
                      <a:pt x="195" y="94"/>
                    </a:cubicBezTo>
                    <a:cubicBezTo>
                      <a:pt x="117" y="172"/>
                      <a:pt x="39" y="289"/>
                      <a:pt x="39" y="405"/>
                    </a:cubicBezTo>
                    <a:cubicBezTo>
                      <a:pt x="0" y="522"/>
                      <a:pt x="39" y="600"/>
                      <a:pt x="117" y="678"/>
                    </a:cubicBezTo>
                    <a:cubicBezTo>
                      <a:pt x="156" y="756"/>
                      <a:pt x="234" y="795"/>
                      <a:pt x="351" y="833"/>
                    </a:cubicBezTo>
                    <a:cubicBezTo>
                      <a:pt x="390" y="853"/>
                      <a:pt x="428" y="863"/>
                      <a:pt x="467" y="863"/>
                    </a:cubicBezTo>
                    <a:cubicBezTo>
                      <a:pt x="506" y="863"/>
                      <a:pt x="545" y="853"/>
                      <a:pt x="584" y="833"/>
                    </a:cubicBezTo>
                    <a:cubicBezTo>
                      <a:pt x="623" y="795"/>
                      <a:pt x="701" y="756"/>
                      <a:pt x="740" y="717"/>
                    </a:cubicBezTo>
                    <a:cubicBezTo>
                      <a:pt x="818" y="678"/>
                      <a:pt x="857" y="600"/>
                      <a:pt x="857" y="483"/>
                    </a:cubicBezTo>
                    <a:cubicBezTo>
                      <a:pt x="857" y="483"/>
                      <a:pt x="857" y="467"/>
                      <a:pt x="857" y="444"/>
                    </a:cubicBezTo>
                    <a:cubicBezTo>
                      <a:pt x="895" y="405"/>
                      <a:pt x="895" y="328"/>
                      <a:pt x="857" y="289"/>
                    </a:cubicBezTo>
                    <a:cubicBezTo>
                      <a:pt x="818" y="133"/>
                      <a:pt x="701" y="16"/>
                      <a:pt x="545" y="16"/>
                    </a:cubicBezTo>
                    <a:cubicBezTo>
                      <a:pt x="514" y="6"/>
                      <a:pt x="483" y="1"/>
                      <a:pt x="45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3964925" y="3885675"/>
                <a:ext cx="214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89" extrusionOk="0">
                    <a:moveTo>
                      <a:pt x="468" y="284"/>
                    </a:moveTo>
                    <a:cubicBezTo>
                      <a:pt x="507" y="284"/>
                      <a:pt x="545" y="284"/>
                      <a:pt x="584" y="323"/>
                    </a:cubicBezTo>
                    <a:cubicBezTo>
                      <a:pt x="623" y="323"/>
                      <a:pt x="584" y="400"/>
                      <a:pt x="545" y="439"/>
                    </a:cubicBezTo>
                    <a:cubicBezTo>
                      <a:pt x="526" y="459"/>
                      <a:pt x="507" y="468"/>
                      <a:pt x="487" y="468"/>
                    </a:cubicBezTo>
                    <a:cubicBezTo>
                      <a:pt x="468" y="468"/>
                      <a:pt x="448" y="459"/>
                      <a:pt x="429" y="439"/>
                    </a:cubicBezTo>
                    <a:cubicBezTo>
                      <a:pt x="429" y="439"/>
                      <a:pt x="429" y="400"/>
                      <a:pt x="429" y="400"/>
                    </a:cubicBezTo>
                    <a:lnTo>
                      <a:pt x="429" y="361"/>
                    </a:lnTo>
                    <a:cubicBezTo>
                      <a:pt x="429" y="323"/>
                      <a:pt x="468" y="323"/>
                      <a:pt x="468" y="284"/>
                    </a:cubicBezTo>
                    <a:close/>
                    <a:moveTo>
                      <a:pt x="472" y="1"/>
                    </a:moveTo>
                    <a:cubicBezTo>
                      <a:pt x="446" y="1"/>
                      <a:pt x="418" y="4"/>
                      <a:pt x="390" y="11"/>
                    </a:cubicBezTo>
                    <a:cubicBezTo>
                      <a:pt x="195" y="11"/>
                      <a:pt x="1" y="206"/>
                      <a:pt x="1" y="439"/>
                    </a:cubicBezTo>
                    <a:cubicBezTo>
                      <a:pt x="40" y="517"/>
                      <a:pt x="79" y="556"/>
                      <a:pt x="156" y="595"/>
                    </a:cubicBezTo>
                    <a:cubicBezTo>
                      <a:pt x="195" y="634"/>
                      <a:pt x="234" y="634"/>
                      <a:pt x="273" y="634"/>
                    </a:cubicBezTo>
                    <a:lnTo>
                      <a:pt x="312" y="634"/>
                    </a:lnTo>
                    <a:cubicBezTo>
                      <a:pt x="367" y="661"/>
                      <a:pt x="422" y="689"/>
                      <a:pt x="477" y="689"/>
                    </a:cubicBezTo>
                    <a:cubicBezTo>
                      <a:pt x="500" y="689"/>
                      <a:pt x="523" y="684"/>
                      <a:pt x="545" y="673"/>
                    </a:cubicBezTo>
                    <a:cubicBezTo>
                      <a:pt x="623" y="673"/>
                      <a:pt x="701" y="634"/>
                      <a:pt x="740" y="556"/>
                    </a:cubicBezTo>
                    <a:cubicBezTo>
                      <a:pt x="857" y="439"/>
                      <a:pt x="857" y="245"/>
                      <a:pt x="740" y="128"/>
                    </a:cubicBezTo>
                    <a:cubicBezTo>
                      <a:pt x="677" y="64"/>
                      <a:pt x="587" y="1"/>
                      <a:pt x="472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4063175" y="3883625"/>
                <a:ext cx="19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16" extrusionOk="0">
                    <a:moveTo>
                      <a:pt x="487" y="298"/>
                    </a:moveTo>
                    <a:cubicBezTo>
                      <a:pt x="497" y="298"/>
                      <a:pt x="507" y="307"/>
                      <a:pt x="507" y="327"/>
                    </a:cubicBezTo>
                    <a:lnTo>
                      <a:pt x="546" y="327"/>
                    </a:lnTo>
                    <a:cubicBezTo>
                      <a:pt x="546" y="366"/>
                      <a:pt x="546" y="366"/>
                      <a:pt x="546" y="366"/>
                    </a:cubicBezTo>
                    <a:cubicBezTo>
                      <a:pt x="546" y="366"/>
                      <a:pt x="546" y="405"/>
                      <a:pt x="546" y="405"/>
                    </a:cubicBezTo>
                    <a:cubicBezTo>
                      <a:pt x="468" y="443"/>
                      <a:pt x="429" y="443"/>
                      <a:pt x="351" y="443"/>
                    </a:cubicBezTo>
                    <a:cubicBezTo>
                      <a:pt x="351" y="443"/>
                      <a:pt x="312" y="405"/>
                      <a:pt x="312" y="405"/>
                    </a:cubicBezTo>
                    <a:cubicBezTo>
                      <a:pt x="312" y="366"/>
                      <a:pt x="351" y="327"/>
                      <a:pt x="390" y="327"/>
                    </a:cubicBezTo>
                    <a:cubicBezTo>
                      <a:pt x="390" y="307"/>
                      <a:pt x="400" y="298"/>
                      <a:pt x="414" y="298"/>
                    </a:cubicBezTo>
                    <a:cubicBezTo>
                      <a:pt x="429" y="298"/>
                      <a:pt x="448" y="307"/>
                      <a:pt x="468" y="327"/>
                    </a:cubicBezTo>
                    <a:cubicBezTo>
                      <a:pt x="468" y="307"/>
                      <a:pt x="478" y="298"/>
                      <a:pt x="487" y="298"/>
                    </a:cubicBezTo>
                    <a:close/>
                    <a:moveTo>
                      <a:pt x="413" y="0"/>
                    </a:moveTo>
                    <a:cubicBezTo>
                      <a:pt x="328" y="0"/>
                      <a:pt x="242" y="36"/>
                      <a:pt x="157" y="93"/>
                    </a:cubicBezTo>
                    <a:cubicBezTo>
                      <a:pt x="79" y="132"/>
                      <a:pt x="1" y="249"/>
                      <a:pt x="40" y="366"/>
                    </a:cubicBezTo>
                    <a:cubicBezTo>
                      <a:pt x="40" y="443"/>
                      <a:pt x="40" y="482"/>
                      <a:pt x="79" y="521"/>
                    </a:cubicBezTo>
                    <a:lnTo>
                      <a:pt x="118" y="521"/>
                    </a:lnTo>
                    <a:cubicBezTo>
                      <a:pt x="157" y="599"/>
                      <a:pt x="234" y="677"/>
                      <a:pt x="312" y="716"/>
                    </a:cubicBezTo>
                    <a:lnTo>
                      <a:pt x="546" y="716"/>
                    </a:lnTo>
                    <a:cubicBezTo>
                      <a:pt x="585" y="677"/>
                      <a:pt x="624" y="677"/>
                      <a:pt x="663" y="638"/>
                    </a:cubicBezTo>
                    <a:cubicBezTo>
                      <a:pt x="740" y="560"/>
                      <a:pt x="779" y="443"/>
                      <a:pt x="779" y="327"/>
                    </a:cubicBezTo>
                    <a:cubicBezTo>
                      <a:pt x="740" y="171"/>
                      <a:pt x="624" y="54"/>
                      <a:pt x="507" y="15"/>
                    </a:cubicBezTo>
                    <a:cubicBezTo>
                      <a:pt x="476" y="5"/>
                      <a:pt x="444" y="0"/>
                      <a:pt x="413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4051525" y="3949775"/>
                <a:ext cx="185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6" extrusionOk="0">
                    <a:moveTo>
                      <a:pt x="358" y="1"/>
                    </a:moveTo>
                    <a:cubicBezTo>
                      <a:pt x="255" y="1"/>
                      <a:pt x="175" y="45"/>
                      <a:pt x="117" y="132"/>
                    </a:cubicBezTo>
                    <a:cubicBezTo>
                      <a:pt x="0" y="327"/>
                      <a:pt x="39" y="599"/>
                      <a:pt x="272" y="716"/>
                    </a:cubicBezTo>
                    <a:lnTo>
                      <a:pt x="272" y="677"/>
                    </a:lnTo>
                    <a:cubicBezTo>
                      <a:pt x="311" y="716"/>
                      <a:pt x="360" y="735"/>
                      <a:pt x="409" y="735"/>
                    </a:cubicBezTo>
                    <a:cubicBezTo>
                      <a:pt x="457" y="735"/>
                      <a:pt x="506" y="716"/>
                      <a:pt x="545" y="677"/>
                    </a:cubicBezTo>
                    <a:cubicBezTo>
                      <a:pt x="584" y="638"/>
                      <a:pt x="623" y="599"/>
                      <a:pt x="662" y="521"/>
                    </a:cubicBezTo>
                    <a:cubicBezTo>
                      <a:pt x="700" y="482"/>
                      <a:pt x="700" y="444"/>
                      <a:pt x="739" y="366"/>
                    </a:cubicBezTo>
                    <a:cubicBezTo>
                      <a:pt x="739" y="288"/>
                      <a:pt x="739" y="210"/>
                      <a:pt x="662" y="132"/>
                    </a:cubicBezTo>
                    <a:cubicBezTo>
                      <a:pt x="623" y="54"/>
                      <a:pt x="545" y="16"/>
                      <a:pt x="467" y="16"/>
                    </a:cubicBezTo>
                    <a:cubicBezTo>
                      <a:pt x="428" y="6"/>
                      <a:pt x="392" y="1"/>
                      <a:pt x="358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4015525" y="3849950"/>
                <a:ext cx="185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7" extrusionOk="0">
                    <a:moveTo>
                      <a:pt x="379" y="179"/>
                    </a:moveTo>
                    <a:cubicBezTo>
                      <a:pt x="432" y="179"/>
                      <a:pt x="479" y="206"/>
                      <a:pt x="506" y="234"/>
                    </a:cubicBezTo>
                    <a:lnTo>
                      <a:pt x="467" y="234"/>
                    </a:lnTo>
                    <a:cubicBezTo>
                      <a:pt x="467" y="273"/>
                      <a:pt x="467" y="351"/>
                      <a:pt x="467" y="390"/>
                    </a:cubicBezTo>
                    <a:cubicBezTo>
                      <a:pt x="428" y="390"/>
                      <a:pt x="389" y="428"/>
                      <a:pt x="350" y="428"/>
                    </a:cubicBezTo>
                    <a:cubicBezTo>
                      <a:pt x="350" y="390"/>
                      <a:pt x="312" y="390"/>
                      <a:pt x="273" y="390"/>
                    </a:cubicBezTo>
                    <a:cubicBezTo>
                      <a:pt x="273" y="351"/>
                      <a:pt x="273" y="312"/>
                      <a:pt x="273" y="312"/>
                    </a:cubicBezTo>
                    <a:cubicBezTo>
                      <a:pt x="312" y="273"/>
                      <a:pt x="312" y="234"/>
                      <a:pt x="312" y="195"/>
                    </a:cubicBezTo>
                    <a:cubicBezTo>
                      <a:pt x="334" y="184"/>
                      <a:pt x="357" y="179"/>
                      <a:pt x="379" y="179"/>
                    </a:cubicBezTo>
                    <a:close/>
                    <a:moveTo>
                      <a:pt x="273" y="0"/>
                    </a:moveTo>
                    <a:cubicBezTo>
                      <a:pt x="273" y="0"/>
                      <a:pt x="234" y="39"/>
                      <a:pt x="195" y="39"/>
                    </a:cubicBezTo>
                    <a:cubicBezTo>
                      <a:pt x="78" y="78"/>
                      <a:pt x="0" y="195"/>
                      <a:pt x="0" y="312"/>
                    </a:cubicBezTo>
                    <a:cubicBezTo>
                      <a:pt x="0" y="390"/>
                      <a:pt x="39" y="428"/>
                      <a:pt x="78" y="467"/>
                    </a:cubicBezTo>
                    <a:lnTo>
                      <a:pt x="78" y="506"/>
                    </a:lnTo>
                    <a:cubicBezTo>
                      <a:pt x="78" y="506"/>
                      <a:pt x="117" y="545"/>
                      <a:pt x="117" y="584"/>
                    </a:cubicBezTo>
                    <a:cubicBezTo>
                      <a:pt x="156" y="584"/>
                      <a:pt x="156" y="623"/>
                      <a:pt x="195" y="623"/>
                    </a:cubicBezTo>
                    <a:cubicBezTo>
                      <a:pt x="252" y="680"/>
                      <a:pt x="330" y="716"/>
                      <a:pt x="413" y="716"/>
                    </a:cubicBezTo>
                    <a:cubicBezTo>
                      <a:pt x="444" y="716"/>
                      <a:pt x="475" y="711"/>
                      <a:pt x="506" y="701"/>
                    </a:cubicBezTo>
                    <a:cubicBezTo>
                      <a:pt x="545" y="662"/>
                      <a:pt x="623" y="584"/>
                      <a:pt x="662" y="506"/>
                    </a:cubicBezTo>
                    <a:cubicBezTo>
                      <a:pt x="662" y="506"/>
                      <a:pt x="701" y="467"/>
                      <a:pt x="701" y="467"/>
                    </a:cubicBezTo>
                    <a:cubicBezTo>
                      <a:pt x="740" y="390"/>
                      <a:pt x="740" y="312"/>
                      <a:pt x="701" y="234"/>
                    </a:cubicBezTo>
                    <a:cubicBezTo>
                      <a:pt x="662" y="117"/>
                      <a:pt x="623" y="39"/>
                      <a:pt x="506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5721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1"/>
          <p:cNvGrpSpPr/>
          <p:nvPr/>
        </p:nvGrpSpPr>
        <p:grpSpPr>
          <a:xfrm rot="3164773">
            <a:off x="10010994" y="4470036"/>
            <a:ext cx="1178924" cy="1376179"/>
            <a:chOff x="7862735" y="208021"/>
            <a:chExt cx="1093002" cy="1275881"/>
          </a:xfrm>
        </p:grpSpPr>
        <p:grpSp>
          <p:nvGrpSpPr>
            <p:cNvPr id="341" name="Google Shape;341;p31"/>
            <p:cNvGrpSpPr/>
            <p:nvPr/>
          </p:nvGrpSpPr>
          <p:grpSpPr>
            <a:xfrm>
              <a:off x="7862735" y="208021"/>
              <a:ext cx="568046" cy="662955"/>
              <a:chOff x="3043650" y="3588975"/>
              <a:chExt cx="585675" cy="683600"/>
            </a:xfrm>
          </p:grpSpPr>
          <p:sp>
            <p:nvSpPr>
              <p:cNvPr id="342" name="Google Shape;342;p31"/>
              <p:cNvSpPr/>
              <p:nvPr/>
            </p:nvSpPr>
            <p:spPr>
              <a:xfrm>
                <a:off x="3043650" y="3588975"/>
                <a:ext cx="585675" cy="683600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27344" extrusionOk="0">
                    <a:moveTo>
                      <a:pt x="8373" y="1"/>
                    </a:moveTo>
                    <a:cubicBezTo>
                      <a:pt x="8306" y="1"/>
                      <a:pt x="8239" y="4"/>
                      <a:pt x="8172" y="11"/>
                    </a:cubicBezTo>
                    <a:cubicBezTo>
                      <a:pt x="7744" y="11"/>
                      <a:pt x="7355" y="127"/>
                      <a:pt x="7044" y="361"/>
                    </a:cubicBezTo>
                    <a:cubicBezTo>
                      <a:pt x="6460" y="867"/>
                      <a:pt x="6032" y="1528"/>
                      <a:pt x="5760" y="2268"/>
                    </a:cubicBezTo>
                    <a:cubicBezTo>
                      <a:pt x="5448" y="2929"/>
                      <a:pt x="5254" y="3630"/>
                      <a:pt x="5215" y="4369"/>
                    </a:cubicBezTo>
                    <a:cubicBezTo>
                      <a:pt x="5215" y="5069"/>
                      <a:pt x="5371" y="5731"/>
                      <a:pt x="5721" y="6353"/>
                    </a:cubicBezTo>
                    <a:cubicBezTo>
                      <a:pt x="6032" y="6898"/>
                      <a:pt x="6343" y="7404"/>
                      <a:pt x="6733" y="7910"/>
                    </a:cubicBezTo>
                    <a:cubicBezTo>
                      <a:pt x="7083" y="8377"/>
                      <a:pt x="7433" y="8805"/>
                      <a:pt x="7783" y="9155"/>
                    </a:cubicBezTo>
                    <a:cubicBezTo>
                      <a:pt x="8289" y="9739"/>
                      <a:pt x="8873" y="10323"/>
                      <a:pt x="9457" y="10867"/>
                    </a:cubicBezTo>
                    <a:cubicBezTo>
                      <a:pt x="9885" y="11218"/>
                      <a:pt x="10118" y="11412"/>
                      <a:pt x="10118" y="11412"/>
                    </a:cubicBezTo>
                    <a:cubicBezTo>
                      <a:pt x="10313" y="11607"/>
                      <a:pt x="10507" y="11724"/>
                      <a:pt x="10663" y="11840"/>
                    </a:cubicBezTo>
                    <a:lnTo>
                      <a:pt x="10429" y="11762"/>
                    </a:lnTo>
                    <a:cubicBezTo>
                      <a:pt x="10157" y="11685"/>
                      <a:pt x="9924" y="11646"/>
                      <a:pt x="9924" y="11646"/>
                    </a:cubicBezTo>
                    <a:cubicBezTo>
                      <a:pt x="8490" y="11373"/>
                      <a:pt x="7087" y="11249"/>
                      <a:pt x="5661" y="11249"/>
                    </a:cubicBezTo>
                    <a:cubicBezTo>
                      <a:pt x="5461" y="11249"/>
                      <a:pt x="5261" y="11252"/>
                      <a:pt x="5059" y="11257"/>
                    </a:cubicBezTo>
                    <a:cubicBezTo>
                      <a:pt x="4242" y="11257"/>
                      <a:pt x="3425" y="11334"/>
                      <a:pt x="2608" y="11490"/>
                    </a:cubicBezTo>
                    <a:cubicBezTo>
                      <a:pt x="1791" y="11607"/>
                      <a:pt x="1051" y="12035"/>
                      <a:pt x="468" y="12657"/>
                    </a:cubicBezTo>
                    <a:cubicBezTo>
                      <a:pt x="234" y="12969"/>
                      <a:pt x="39" y="13358"/>
                      <a:pt x="39" y="13786"/>
                    </a:cubicBezTo>
                    <a:cubicBezTo>
                      <a:pt x="1" y="14214"/>
                      <a:pt x="78" y="14603"/>
                      <a:pt x="195" y="14992"/>
                    </a:cubicBezTo>
                    <a:cubicBezTo>
                      <a:pt x="468" y="15693"/>
                      <a:pt x="896" y="16354"/>
                      <a:pt x="1440" y="16860"/>
                    </a:cubicBezTo>
                    <a:cubicBezTo>
                      <a:pt x="1985" y="17366"/>
                      <a:pt x="2569" y="17755"/>
                      <a:pt x="3269" y="18028"/>
                    </a:cubicBezTo>
                    <a:cubicBezTo>
                      <a:pt x="3853" y="18300"/>
                      <a:pt x="4515" y="18456"/>
                      <a:pt x="5215" y="18495"/>
                    </a:cubicBezTo>
                    <a:cubicBezTo>
                      <a:pt x="5413" y="18514"/>
                      <a:pt x="5612" y="18524"/>
                      <a:pt x="5809" y="18524"/>
                    </a:cubicBezTo>
                    <a:cubicBezTo>
                      <a:pt x="6776" y="18524"/>
                      <a:pt x="7728" y="18292"/>
                      <a:pt x="8600" y="17872"/>
                    </a:cubicBezTo>
                    <a:lnTo>
                      <a:pt x="10390" y="17094"/>
                    </a:lnTo>
                    <a:lnTo>
                      <a:pt x="10390" y="17094"/>
                    </a:lnTo>
                    <a:cubicBezTo>
                      <a:pt x="9457" y="18378"/>
                      <a:pt x="8834" y="19895"/>
                      <a:pt x="8600" y="21491"/>
                    </a:cubicBezTo>
                    <a:cubicBezTo>
                      <a:pt x="8406" y="22269"/>
                      <a:pt x="8445" y="23086"/>
                      <a:pt x="8639" y="23865"/>
                    </a:cubicBezTo>
                    <a:cubicBezTo>
                      <a:pt x="8756" y="24254"/>
                      <a:pt x="8912" y="24604"/>
                      <a:pt x="9106" y="24954"/>
                    </a:cubicBezTo>
                    <a:cubicBezTo>
                      <a:pt x="9301" y="25304"/>
                      <a:pt x="9495" y="25616"/>
                      <a:pt x="9729" y="25927"/>
                    </a:cubicBezTo>
                    <a:cubicBezTo>
                      <a:pt x="9962" y="26238"/>
                      <a:pt x="10235" y="26511"/>
                      <a:pt x="10546" y="26783"/>
                    </a:cubicBezTo>
                    <a:cubicBezTo>
                      <a:pt x="10857" y="26978"/>
                      <a:pt x="11208" y="27172"/>
                      <a:pt x="11597" y="27250"/>
                    </a:cubicBezTo>
                    <a:cubicBezTo>
                      <a:pt x="11838" y="27313"/>
                      <a:pt x="12083" y="27344"/>
                      <a:pt x="12326" y="27344"/>
                    </a:cubicBezTo>
                    <a:cubicBezTo>
                      <a:pt x="12831" y="27344"/>
                      <a:pt x="13330" y="27214"/>
                      <a:pt x="13776" y="26978"/>
                    </a:cubicBezTo>
                    <a:cubicBezTo>
                      <a:pt x="14399" y="26627"/>
                      <a:pt x="14904" y="26083"/>
                      <a:pt x="15216" y="25421"/>
                    </a:cubicBezTo>
                    <a:cubicBezTo>
                      <a:pt x="15488" y="24837"/>
                      <a:pt x="15644" y="24215"/>
                      <a:pt x="15683" y="23553"/>
                    </a:cubicBezTo>
                    <a:cubicBezTo>
                      <a:pt x="15838" y="21724"/>
                      <a:pt x="15799" y="19857"/>
                      <a:pt x="15527" y="18028"/>
                    </a:cubicBezTo>
                    <a:lnTo>
                      <a:pt x="15527" y="18028"/>
                    </a:lnTo>
                    <a:cubicBezTo>
                      <a:pt x="17045" y="18923"/>
                      <a:pt x="18679" y="19701"/>
                      <a:pt x="20352" y="20323"/>
                    </a:cubicBezTo>
                    <a:cubicBezTo>
                      <a:pt x="20755" y="20485"/>
                      <a:pt x="21195" y="20572"/>
                      <a:pt x="21647" y="20572"/>
                    </a:cubicBezTo>
                    <a:cubicBezTo>
                      <a:pt x="21850" y="20572"/>
                      <a:pt x="22054" y="20554"/>
                      <a:pt x="22259" y="20518"/>
                    </a:cubicBezTo>
                    <a:cubicBezTo>
                      <a:pt x="22609" y="20440"/>
                      <a:pt x="22882" y="20207"/>
                      <a:pt x="23076" y="19934"/>
                    </a:cubicBezTo>
                    <a:cubicBezTo>
                      <a:pt x="23193" y="19623"/>
                      <a:pt x="23193" y="19273"/>
                      <a:pt x="23115" y="18962"/>
                    </a:cubicBezTo>
                    <a:cubicBezTo>
                      <a:pt x="22998" y="18650"/>
                      <a:pt x="22882" y="18378"/>
                      <a:pt x="22726" y="18144"/>
                    </a:cubicBezTo>
                    <a:cubicBezTo>
                      <a:pt x="22570" y="17872"/>
                      <a:pt x="22415" y="17638"/>
                      <a:pt x="22220" y="17405"/>
                    </a:cubicBezTo>
                    <a:cubicBezTo>
                      <a:pt x="21909" y="16977"/>
                      <a:pt x="21520" y="16588"/>
                      <a:pt x="21131" y="16238"/>
                    </a:cubicBezTo>
                    <a:cubicBezTo>
                      <a:pt x="20391" y="15615"/>
                      <a:pt x="19613" y="15109"/>
                      <a:pt x="18757" y="14681"/>
                    </a:cubicBezTo>
                    <a:cubicBezTo>
                      <a:pt x="18134" y="14370"/>
                      <a:pt x="17589" y="14136"/>
                      <a:pt x="17084" y="13942"/>
                    </a:cubicBezTo>
                    <a:lnTo>
                      <a:pt x="17084" y="13942"/>
                    </a:lnTo>
                    <a:cubicBezTo>
                      <a:pt x="17297" y="13956"/>
                      <a:pt x="17511" y="13965"/>
                      <a:pt x="17723" y="13965"/>
                    </a:cubicBezTo>
                    <a:cubicBezTo>
                      <a:pt x="18089" y="13965"/>
                      <a:pt x="18450" y="13938"/>
                      <a:pt x="18796" y="13864"/>
                    </a:cubicBezTo>
                    <a:cubicBezTo>
                      <a:pt x="19496" y="13708"/>
                      <a:pt x="20158" y="13397"/>
                      <a:pt x="20703" y="12930"/>
                    </a:cubicBezTo>
                    <a:cubicBezTo>
                      <a:pt x="21247" y="12502"/>
                      <a:pt x="21714" y="11957"/>
                      <a:pt x="22103" y="11373"/>
                    </a:cubicBezTo>
                    <a:cubicBezTo>
                      <a:pt x="22493" y="10790"/>
                      <a:pt x="22804" y="10206"/>
                      <a:pt x="23076" y="9544"/>
                    </a:cubicBezTo>
                    <a:cubicBezTo>
                      <a:pt x="23310" y="8922"/>
                      <a:pt x="23427" y="8260"/>
                      <a:pt x="23388" y="7560"/>
                    </a:cubicBezTo>
                    <a:cubicBezTo>
                      <a:pt x="23349" y="6898"/>
                      <a:pt x="23115" y="6276"/>
                      <a:pt x="22648" y="5770"/>
                    </a:cubicBezTo>
                    <a:cubicBezTo>
                      <a:pt x="22009" y="5039"/>
                      <a:pt x="21108" y="4619"/>
                      <a:pt x="20169" y="4619"/>
                    </a:cubicBezTo>
                    <a:cubicBezTo>
                      <a:pt x="19907" y="4619"/>
                      <a:pt x="19643" y="4651"/>
                      <a:pt x="19380" y="4719"/>
                    </a:cubicBezTo>
                    <a:cubicBezTo>
                      <a:pt x="18835" y="4875"/>
                      <a:pt x="18368" y="5147"/>
                      <a:pt x="17979" y="5497"/>
                    </a:cubicBezTo>
                    <a:cubicBezTo>
                      <a:pt x="17628" y="5809"/>
                      <a:pt x="17278" y="6120"/>
                      <a:pt x="16967" y="6470"/>
                    </a:cubicBezTo>
                    <a:cubicBezTo>
                      <a:pt x="16344" y="7132"/>
                      <a:pt x="14165" y="9311"/>
                      <a:pt x="14165" y="9311"/>
                    </a:cubicBezTo>
                    <a:cubicBezTo>
                      <a:pt x="14126" y="8688"/>
                      <a:pt x="13815" y="7638"/>
                      <a:pt x="13698" y="6782"/>
                    </a:cubicBezTo>
                    <a:cubicBezTo>
                      <a:pt x="13465" y="5536"/>
                      <a:pt x="13037" y="4330"/>
                      <a:pt x="12453" y="3201"/>
                    </a:cubicBezTo>
                    <a:cubicBezTo>
                      <a:pt x="12064" y="2579"/>
                      <a:pt x="11636" y="1995"/>
                      <a:pt x="11169" y="1489"/>
                    </a:cubicBezTo>
                    <a:cubicBezTo>
                      <a:pt x="10624" y="944"/>
                      <a:pt x="10001" y="516"/>
                      <a:pt x="9301" y="205"/>
                    </a:cubicBezTo>
                    <a:cubicBezTo>
                      <a:pt x="9011" y="76"/>
                      <a:pt x="8694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3380250" y="3921525"/>
                <a:ext cx="253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1" extrusionOk="0">
                    <a:moveTo>
                      <a:pt x="584" y="406"/>
                    </a:moveTo>
                    <a:cubicBezTo>
                      <a:pt x="623" y="445"/>
                      <a:pt x="623" y="445"/>
                      <a:pt x="623" y="484"/>
                    </a:cubicBezTo>
                    <a:cubicBezTo>
                      <a:pt x="623" y="523"/>
                      <a:pt x="623" y="523"/>
                      <a:pt x="623" y="562"/>
                    </a:cubicBezTo>
                    <a:lnTo>
                      <a:pt x="584" y="562"/>
                    </a:lnTo>
                    <a:cubicBezTo>
                      <a:pt x="545" y="562"/>
                      <a:pt x="507" y="562"/>
                      <a:pt x="468" y="523"/>
                    </a:cubicBezTo>
                    <a:cubicBezTo>
                      <a:pt x="468" y="523"/>
                      <a:pt x="468" y="484"/>
                      <a:pt x="468" y="484"/>
                    </a:cubicBezTo>
                    <a:cubicBezTo>
                      <a:pt x="507" y="445"/>
                      <a:pt x="507" y="406"/>
                      <a:pt x="545" y="406"/>
                    </a:cubicBezTo>
                    <a:close/>
                    <a:moveTo>
                      <a:pt x="614" y="1"/>
                    </a:moveTo>
                    <a:cubicBezTo>
                      <a:pt x="591" y="1"/>
                      <a:pt x="568" y="6"/>
                      <a:pt x="545" y="17"/>
                    </a:cubicBezTo>
                    <a:lnTo>
                      <a:pt x="507" y="17"/>
                    </a:lnTo>
                    <a:cubicBezTo>
                      <a:pt x="429" y="17"/>
                      <a:pt x="351" y="56"/>
                      <a:pt x="312" y="95"/>
                    </a:cubicBezTo>
                    <a:cubicBezTo>
                      <a:pt x="234" y="134"/>
                      <a:pt x="156" y="173"/>
                      <a:pt x="117" y="251"/>
                    </a:cubicBezTo>
                    <a:cubicBezTo>
                      <a:pt x="40" y="367"/>
                      <a:pt x="1" y="523"/>
                      <a:pt x="40" y="679"/>
                    </a:cubicBezTo>
                    <a:cubicBezTo>
                      <a:pt x="78" y="795"/>
                      <a:pt x="195" y="912"/>
                      <a:pt x="312" y="951"/>
                    </a:cubicBezTo>
                    <a:cubicBezTo>
                      <a:pt x="370" y="970"/>
                      <a:pt x="438" y="980"/>
                      <a:pt x="507" y="980"/>
                    </a:cubicBezTo>
                    <a:cubicBezTo>
                      <a:pt x="575" y="980"/>
                      <a:pt x="643" y="970"/>
                      <a:pt x="701" y="951"/>
                    </a:cubicBezTo>
                    <a:cubicBezTo>
                      <a:pt x="779" y="912"/>
                      <a:pt x="896" y="834"/>
                      <a:pt x="935" y="756"/>
                    </a:cubicBezTo>
                    <a:cubicBezTo>
                      <a:pt x="1012" y="679"/>
                      <a:pt x="1012" y="562"/>
                      <a:pt x="1012" y="484"/>
                    </a:cubicBezTo>
                    <a:cubicBezTo>
                      <a:pt x="1012" y="289"/>
                      <a:pt x="935" y="134"/>
                      <a:pt x="779" y="56"/>
                    </a:cubicBezTo>
                    <a:cubicBezTo>
                      <a:pt x="724" y="28"/>
                      <a:pt x="669" y="1"/>
                      <a:pt x="61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3414300" y="3988875"/>
                <a:ext cx="27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124" extrusionOk="0">
                    <a:moveTo>
                      <a:pt x="545" y="358"/>
                    </a:moveTo>
                    <a:cubicBezTo>
                      <a:pt x="584" y="358"/>
                      <a:pt x="623" y="397"/>
                      <a:pt x="623" y="436"/>
                    </a:cubicBezTo>
                    <a:cubicBezTo>
                      <a:pt x="623" y="475"/>
                      <a:pt x="584" y="514"/>
                      <a:pt x="545" y="553"/>
                    </a:cubicBezTo>
                    <a:lnTo>
                      <a:pt x="468" y="553"/>
                    </a:lnTo>
                    <a:cubicBezTo>
                      <a:pt x="429" y="514"/>
                      <a:pt x="429" y="475"/>
                      <a:pt x="390" y="475"/>
                    </a:cubicBezTo>
                    <a:cubicBezTo>
                      <a:pt x="390" y="475"/>
                      <a:pt x="429" y="436"/>
                      <a:pt x="429" y="397"/>
                    </a:cubicBezTo>
                    <a:cubicBezTo>
                      <a:pt x="429" y="358"/>
                      <a:pt x="429" y="358"/>
                      <a:pt x="468" y="358"/>
                    </a:cubicBezTo>
                    <a:close/>
                    <a:moveTo>
                      <a:pt x="935" y="592"/>
                    </a:moveTo>
                    <a:cubicBezTo>
                      <a:pt x="935" y="592"/>
                      <a:pt x="935" y="631"/>
                      <a:pt x="935" y="631"/>
                    </a:cubicBezTo>
                    <a:cubicBezTo>
                      <a:pt x="922" y="657"/>
                      <a:pt x="909" y="683"/>
                      <a:pt x="896" y="707"/>
                    </a:cubicBezTo>
                    <a:lnTo>
                      <a:pt x="896" y="707"/>
                    </a:lnTo>
                    <a:cubicBezTo>
                      <a:pt x="897" y="669"/>
                      <a:pt x="935" y="630"/>
                      <a:pt x="935" y="592"/>
                    </a:cubicBezTo>
                    <a:close/>
                    <a:moveTo>
                      <a:pt x="892" y="714"/>
                    </a:moveTo>
                    <a:cubicBezTo>
                      <a:pt x="867" y="760"/>
                      <a:pt x="843" y="801"/>
                      <a:pt x="818" y="825"/>
                    </a:cubicBezTo>
                    <a:cubicBezTo>
                      <a:pt x="763" y="853"/>
                      <a:pt x="688" y="880"/>
                      <a:pt x="622" y="880"/>
                    </a:cubicBezTo>
                    <a:cubicBezTo>
                      <a:pt x="594" y="880"/>
                      <a:pt x="568" y="876"/>
                      <a:pt x="545" y="864"/>
                    </a:cubicBezTo>
                    <a:lnTo>
                      <a:pt x="584" y="864"/>
                    </a:lnTo>
                    <a:cubicBezTo>
                      <a:pt x="699" y="864"/>
                      <a:pt x="814" y="826"/>
                      <a:pt x="892" y="714"/>
                    </a:cubicBezTo>
                    <a:close/>
                    <a:moveTo>
                      <a:pt x="469" y="1"/>
                    </a:moveTo>
                    <a:cubicBezTo>
                      <a:pt x="302" y="1"/>
                      <a:pt x="146" y="106"/>
                      <a:pt x="78" y="242"/>
                    </a:cubicBezTo>
                    <a:cubicBezTo>
                      <a:pt x="1" y="397"/>
                      <a:pt x="1" y="592"/>
                      <a:pt x="78" y="747"/>
                    </a:cubicBezTo>
                    <a:cubicBezTo>
                      <a:pt x="117" y="864"/>
                      <a:pt x="234" y="981"/>
                      <a:pt x="351" y="1059"/>
                    </a:cubicBezTo>
                    <a:cubicBezTo>
                      <a:pt x="419" y="1104"/>
                      <a:pt x="501" y="1123"/>
                      <a:pt x="580" y="1123"/>
                    </a:cubicBezTo>
                    <a:cubicBezTo>
                      <a:pt x="637" y="1123"/>
                      <a:pt x="692" y="1114"/>
                      <a:pt x="740" y="1098"/>
                    </a:cubicBezTo>
                    <a:cubicBezTo>
                      <a:pt x="857" y="1020"/>
                      <a:pt x="935" y="942"/>
                      <a:pt x="1012" y="864"/>
                    </a:cubicBezTo>
                    <a:cubicBezTo>
                      <a:pt x="1051" y="786"/>
                      <a:pt x="1090" y="670"/>
                      <a:pt x="1090" y="592"/>
                    </a:cubicBezTo>
                    <a:cubicBezTo>
                      <a:pt x="1090" y="475"/>
                      <a:pt x="1051" y="397"/>
                      <a:pt x="1012" y="358"/>
                    </a:cubicBezTo>
                    <a:cubicBezTo>
                      <a:pt x="973" y="242"/>
                      <a:pt x="896" y="164"/>
                      <a:pt x="818" y="86"/>
                    </a:cubicBezTo>
                    <a:cubicBezTo>
                      <a:pt x="779" y="86"/>
                      <a:pt x="740" y="47"/>
                      <a:pt x="701" y="47"/>
                    </a:cubicBezTo>
                    <a:lnTo>
                      <a:pt x="740" y="86"/>
                    </a:lnTo>
                    <a:cubicBezTo>
                      <a:pt x="701" y="47"/>
                      <a:pt x="623" y="8"/>
                      <a:pt x="545" y="8"/>
                    </a:cubicBezTo>
                    <a:cubicBezTo>
                      <a:pt x="520" y="3"/>
                      <a:pt x="494" y="1"/>
                      <a:pt x="469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3328700" y="3978600"/>
                <a:ext cx="243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3" extrusionOk="0">
                    <a:moveTo>
                      <a:pt x="545" y="302"/>
                    </a:moveTo>
                    <a:cubicBezTo>
                      <a:pt x="584" y="302"/>
                      <a:pt x="662" y="341"/>
                      <a:pt x="662" y="419"/>
                    </a:cubicBezTo>
                    <a:cubicBezTo>
                      <a:pt x="701" y="458"/>
                      <a:pt x="662" y="536"/>
                      <a:pt x="584" y="536"/>
                    </a:cubicBezTo>
                    <a:lnTo>
                      <a:pt x="467" y="536"/>
                    </a:lnTo>
                    <a:cubicBezTo>
                      <a:pt x="467" y="536"/>
                      <a:pt x="428" y="497"/>
                      <a:pt x="428" y="497"/>
                    </a:cubicBezTo>
                    <a:cubicBezTo>
                      <a:pt x="428" y="419"/>
                      <a:pt x="467" y="341"/>
                      <a:pt x="545" y="302"/>
                    </a:cubicBezTo>
                    <a:close/>
                    <a:moveTo>
                      <a:pt x="564" y="1"/>
                    </a:moveTo>
                    <a:cubicBezTo>
                      <a:pt x="516" y="1"/>
                      <a:pt x="467" y="10"/>
                      <a:pt x="428" y="30"/>
                    </a:cubicBezTo>
                    <a:cubicBezTo>
                      <a:pt x="0" y="225"/>
                      <a:pt x="39" y="808"/>
                      <a:pt x="467" y="1003"/>
                    </a:cubicBezTo>
                    <a:cubicBezTo>
                      <a:pt x="545" y="1003"/>
                      <a:pt x="623" y="1003"/>
                      <a:pt x="701" y="964"/>
                    </a:cubicBezTo>
                    <a:cubicBezTo>
                      <a:pt x="740" y="925"/>
                      <a:pt x="740" y="886"/>
                      <a:pt x="779" y="808"/>
                    </a:cubicBezTo>
                    <a:cubicBezTo>
                      <a:pt x="779" y="808"/>
                      <a:pt x="779" y="808"/>
                      <a:pt x="779" y="769"/>
                    </a:cubicBezTo>
                    <a:lnTo>
                      <a:pt x="817" y="769"/>
                    </a:lnTo>
                    <a:cubicBezTo>
                      <a:pt x="895" y="691"/>
                      <a:pt x="934" y="614"/>
                      <a:pt x="973" y="497"/>
                    </a:cubicBezTo>
                    <a:cubicBezTo>
                      <a:pt x="973" y="419"/>
                      <a:pt x="973" y="302"/>
                      <a:pt x="934" y="225"/>
                    </a:cubicBezTo>
                    <a:cubicBezTo>
                      <a:pt x="856" y="147"/>
                      <a:pt x="779" y="69"/>
                      <a:pt x="701" y="30"/>
                    </a:cubicBezTo>
                    <a:cubicBezTo>
                      <a:pt x="662" y="10"/>
                      <a:pt x="613" y="1"/>
                      <a:pt x="56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3368575" y="3864550"/>
                <a:ext cx="233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13" extrusionOk="0">
                    <a:moveTo>
                      <a:pt x="584" y="311"/>
                    </a:moveTo>
                    <a:cubicBezTo>
                      <a:pt x="584" y="350"/>
                      <a:pt x="623" y="350"/>
                      <a:pt x="623" y="389"/>
                    </a:cubicBezTo>
                    <a:cubicBezTo>
                      <a:pt x="623" y="428"/>
                      <a:pt x="623" y="506"/>
                      <a:pt x="584" y="584"/>
                    </a:cubicBezTo>
                    <a:lnTo>
                      <a:pt x="507" y="584"/>
                    </a:lnTo>
                    <a:cubicBezTo>
                      <a:pt x="468" y="545"/>
                      <a:pt x="429" y="506"/>
                      <a:pt x="429" y="467"/>
                    </a:cubicBezTo>
                    <a:cubicBezTo>
                      <a:pt x="429" y="428"/>
                      <a:pt x="429" y="389"/>
                      <a:pt x="468" y="350"/>
                    </a:cubicBezTo>
                    <a:cubicBezTo>
                      <a:pt x="468" y="350"/>
                      <a:pt x="468" y="350"/>
                      <a:pt x="507" y="311"/>
                    </a:cubicBezTo>
                    <a:close/>
                    <a:moveTo>
                      <a:pt x="584" y="0"/>
                    </a:moveTo>
                    <a:cubicBezTo>
                      <a:pt x="390" y="0"/>
                      <a:pt x="234" y="39"/>
                      <a:pt x="117" y="195"/>
                    </a:cubicBezTo>
                    <a:cubicBezTo>
                      <a:pt x="40" y="311"/>
                      <a:pt x="1" y="467"/>
                      <a:pt x="40" y="623"/>
                    </a:cubicBezTo>
                    <a:cubicBezTo>
                      <a:pt x="79" y="739"/>
                      <a:pt x="195" y="856"/>
                      <a:pt x="312" y="895"/>
                    </a:cubicBezTo>
                    <a:cubicBezTo>
                      <a:pt x="338" y="908"/>
                      <a:pt x="364" y="912"/>
                      <a:pt x="388" y="912"/>
                    </a:cubicBezTo>
                    <a:cubicBezTo>
                      <a:pt x="437" y="912"/>
                      <a:pt x="481" y="895"/>
                      <a:pt x="507" y="895"/>
                    </a:cubicBezTo>
                    <a:lnTo>
                      <a:pt x="507" y="856"/>
                    </a:lnTo>
                    <a:lnTo>
                      <a:pt x="584" y="856"/>
                    </a:lnTo>
                    <a:cubicBezTo>
                      <a:pt x="662" y="856"/>
                      <a:pt x="779" y="778"/>
                      <a:pt x="818" y="701"/>
                    </a:cubicBezTo>
                    <a:cubicBezTo>
                      <a:pt x="896" y="623"/>
                      <a:pt x="935" y="545"/>
                      <a:pt x="935" y="428"/>
                    </a:cubicBezTo>
                    <a:cubicBezTo>
                      <a:pt x="935" y="350"/>
                      <a:pt x="896" y="311"/>
                      <a:pt x="896" y="273"/>
                    </a:cubicBezTo>
                    <a:cubicBezTo>
                      <a:pt x="818" y="156"/>
                      <a:pt x="701" y="39"/>
                      <a:pt x="584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3441550" y="3907600"/>
                <a:ext cx="23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86" extrusionOk="0">
                    <a:moveTo>
                      <a:pt x="448" y="0"/>
                    </a:moveTo>
                    <a:cubicBezTo>
                      <a:pt x="389" y="0"/>
                      <a:pt x="331" y="10"/>
                      <a:pt x="273" y="29"/>
                    </a:cubicBezTo>
                    <a:cubicBezTo>
                      <a:pt x="195" y="68"/>
                      <a:pt x="117" y="107"/>
                      <a:pt x="39" y="185"/>
                    </a:cubicBezTo>
                    <a:cubicBezTo>
                      <a:pt x="0" y="263"/>
                      <a:pt x="0" y="341"/>
                      <a:pt x="0" y="457"/>
                    </a:cubicBezTo>
                    <a:cubicBezTo>
                      <a:pt x="0" y="535"/>
                      <a:pt x="39" y="613"/>
                      <a:pt x="78" y="691"/>
                    </a:cubicBezTo>
                    <a:cubicBezTo>
                      <a:pt x="156" y="808"/>
                      <a:pt x="312" y="846"/>
                      <a:pt x="467" y="885"/>
                    </a:cubicBezTo>
                    <a:cubicBezTo>
                      <a:pt x="584" y="846"/>
                      <a:pt x="701" y="808"/>
                      <a:pt x="778" y="730"/>
                    </a:cubicBezTo>
                    <a:cubicBezTo>
                      <a:pt x="895" y="652"/>
                      <a:pt x="934" y="496"/>
                      <a:pt x="895" y="379"/>
                    </a:cubicBezTo>
                    <a:cubicBezTo>
                      <a:pt x="895" y="302"/>
                      <a:pt x="817" y="224"/>
                      <a:pt x="740" y="185"/>
                    </a:cubicBezTo>
                    <a:cubicBezTo>
                      <a:pt x="701" y="107"/>
                      <a:pt x="662" y="68"/>
                      <a:pt x="623" y="29"/>
                    </a:cubicBezTo>
                    <a:cubicBezTo>
                      <a:pt x="564" y="10"/>
                      <a:pt x="506" y="0"/>
                      <a:pt x="448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3309225" y="3908200"/>
                <a:ext cx="224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2" extrusionOk="0">
                    <a:moveTo>
                      <a:pt x="448" y="287"/>
                    </a:moveTo>
                    <a:cubicBezTo>
                      <a:pt x="478" y="287"/>
                      <a:pt x="507" y="297"/>
                      <a:pt x="546" y="317"/>
                    </a:cubicBezTo>
                    <a:cubicBezTo>
                      <a:pt x="546" y="355"/>
                      <a:pt x="546" y="394"/>
                      <a:pt x="546" y="433"/>
                    </a:cubicBezTo>
                    <a:cubicBezTo>
                      <a:pt x="507" y="472"/>
                      <a:pt x="468" y="472"/>
                      <a:pt x="468" y="511"/>
                    </a:cubicBezTo>
                    <a:lnTo>
                      <a:pt x="351" y="511"/>
                    </a:lnTo>
                    <a:cubicBezTo>
                      <a:pt x="312" y="472"/>
                      <a:pt x="273" y="433"/>
                      <a:pt x="273" y="394"/>
                    </a:cubicBezTo>
                    <a:cubicBezTo>
                      <a:pt x="273" y="355"/>
                      <a:pt x="312" y="317"/>
                      <a:pt x="351" y="317"/>
                    </a:cubicBezTo>
                    <a:cubicBezTo>
                      <a:pt x="390" y="297"/>
                      <a:pt x="419" y="287"/>
                      <a:pt x="448" y="287"/>
                    </a:cubicBezTo>
                    <a:close/>
                    <a:moveTo>
                      <a:pt x="369" y="0"/>
                    </a:moveTo>
                    <a:cubicBezTo>
                      <a:pt x="163" y="0"/>
                      <a:pt x="1" y="181"/>
                      <a:pt x="1" y="394"/>
                    </a:cubicBezTo>
                    <a:cubicBezTo>
                      <a:pt x="1" y="433"/>
                      <a:pt x="1" y="472"/>
                      <a:pt x="1" y="511"/>
                    </a:cubicBezTo>
                    <a:cubicBezTo>
                      <a:pt x="1" y="628"/>
                      <a:pt x="79" y="784"/>
                      <a:pt x="234" y="861"/>
                    </a:cubicBezTo>
                    <a:lnTo>
                      <a:pt x="468" y="861"/>
                    </a:lnTo>
                    <a:lnTo>
                      <a:pt x="468" y="822"/>
                    </a:lnTo>
                    <a:lnTo>
                      <a:pt x="585" y="822"/>
                    </a:lnTo>
                    <a:lnTo>
                      <a:pt x="701" y="784"/>
                    </a:lnTo>
                    <a:cubicBezTo>
                      <a:pt x="818" y="706"/>
                      <a:pt x="896" y="589"/>
                      <a:pt x="896" y="433"/>
                    </a:cubicBezTo>
                    <a:cubicBezTo>
                      <a:pt x="896" y="355"/>
                      <a:pt x="857" y="239"/>
                      <a:pt x="779" y="161"/>
                    </a:cubicBezTo>
                    <a:cubicBezTo>
                      <a:pt x="740" y="161"/>
                      <a:pt x="740" y="122"/>
                      <a:pt x="701" y="83"/>
                    </a:cubicBezTo>
                    <a:cubicBezTo>
                      <a:pt x="624" y="44"/>
                      <a:pt x="546" y="5"/>
                      <a:pt x="429" y="5"/>
                    </a:cubicBezTo>
                    <a:cubicBezTo>
                      <a:pt x="409" y="2"/>
                      <a:pt x="389" y="0"/>
                      <a:pt x="369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8319889" y="870976"/>
              <a:ext cx="635848" cy="612926"/>
              <a:chOff x="3762575" y="3653050"/>
              <a:chExt cx="496175" cy="478325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3762575" y="3653050"/>
                <a:ext cx="496175" cy="478325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19133" extrusionOk="0">
                    <a:moveTo>
                      <a:pt x="7519" y="1"/>
                    </a:moveTo>
                    <a:cubicBezTo>
                      <a:pt x="7371" y="1"/>
                      <a:pt x="7223" y="20"/>
                      <a:pt x="7083" y="55"/>
                    </a:cubicBezTo>
                    <a:cubicBezTo>
                      <a:pt x="6772" y="172"/>
                      <a:pt x="6460" y="327"/>
                      <a:pt x="6227" y="522"/>
                    </a:cubicBezTo>
                    <a:cubicBezTo>
                      <a:pt x="5760" y="911"/>
                      <a:pt x="5371" y="1417"/>
                      <a:pt x="5137" y="1962"/>
                    </a:cubicBezTo>
                    <a:cubicBezTo>
                      <a:pt x="4904" y="2506"/>
                      <a:pt x="4787" y="3090"/>
                      <a:pt x="4748" y="3635"/>
                    </a:cubicBezTo>
                    <a:cubicBezTo>
                      <a:pt x="4748" y="4180"/>
                      <a:pt x="4787" y="4724"/>
                      <a:pt x="4943" y="5230"/>
                    </a:cubicBezTo>
                    <a:cubicBezTo>
                      <a:pt x="5176" y="6164"/>
                      <a:pt x="5643" y="7020"/>
                      <a:pt x="6344" y="7682"/>
                    </a:cubicBezTo>
                    <a:lnTo>
                      <a:pt x="7394" y="8810"/>
                    </a:lnTo>
                    <a:cubicBezTo>
                      <a:pt x="6627" y="8595"/>
                      <a:pt x="5846" y="8482"/>
                      <a:pt x="5068" y="8482"/>
                    </a:cubicBezTo>
                    <a:cubicBezTo>
                      <a:pt x="4582" y="8482"/>
                      <a:pt x="4098" y="8526"/>
                      <a:pt x="3620" y="8616"/>
                    </a:cubicBezTo>
                    <a:cubicBezTo>
                      <a:pt x="2958" y="8733"/>
                      <a:pt x="2374" y="8966"/>
                      <a:pt x="1830" y="9316"/>
                    </a:cubicBezTo>
                    <a:cubicBezTo>
                      <a:pt x="1557" y="9511"/>
                      <a:pt x="1324" y="9705"/>
                      <a:pt x="1129" y="9978"/>
                    </a:cubicBezTo>
                    <a:cubicBezTo>
                      <a:pt x="935" y="10211"/>
                      <a:pt x="740" y="10445"/>
                      <a:pt x="545" y="10678"/>
                    </a:cubicBezTo>
                    <a:cubicBezTo>
                      <a:pt x="390" y="10951"/>
                      <a:pt x="234" y="11223"/>
                      <a:pt x="156" y="11534"/>
                    </a:cubicBezTo>
                    <a:cubicBezTo>
                      <a:pt x="40" y="11846"/>
                      <a:pt x="1" y="12157"/>
                      <a:pt x="40" y="12468"/>
                    </a:cubicBezTo>
                    <a:cubicBezTo>
                      <a:pt x="117" y="13052"/>
                      <a:pt x="390" y="13636"/>
                      <a:pt x="857" y="14064"/>
                    </a:cubicBezTo>
                    <a:cubicBezTo>
                      <a:pt x="1285" y="14414"/>
                      <a:pt x="1830" y="14647"/>
                      <a:pt x="2413" y="14686"/>
                    </a:cubicBezTo>
                    <a:cubicBezTo>
                      <a:pt x="2540" y="14696"/>
                      <a:pt x="2669" y="14701"/>
                      <a:pt x="2799" y="14701"/>
                    </a:cubicBezTo>
                    <a:cubicBezTo>
                      <a:pt x="3189" y="14701"/>
                      <a:pt x="3590" y="14657"/>
                      <a:pt x="3970" y="14570"/>
                    </a:cubicBezTo>
                    <a:cubicBezTo>
                      <a:pt x="5371" y="14180"/>
                      <a:pt x="6733" y="13636"/>
                      <a:pt x="8056" y="12935"/>
                    </a:cubicBezTo>
                    <a:lnTo>
                      <a:pt x="8056" y="12935"/>
                    </a:lnTo>
                    <a:cubicBezTo>
                      <a:pt x="7783" y="14336"/>
                      <a:pt x="7628" y="15737"/>
                      <a:pt x="7628" y="17177"/>
                    </a:cubicBezTo>
                    <a:cubicBezTo>
                      <a:pt x="7589" y="17722"/>
                      <a:pt x="7744" y="18227"/>
                      <a:pt x="8017" y="18694"/>
                    </a:cubicBezTo>
                    <a:cubicBezTo>
                      <a:pt x="8134" y="18928"/>
                      <a:pt x="8406" y="19084"/>
                      <a:pt x="8678" y="19122"/>
                    </a:cubicBezTo>
                    <a:cubicBezTo>
                      <a:pt x="8724" y="19129"/>
                      <a:pt x="8769" y="19132"/>
                      <a:pt x="8814" y="19132"/>
                    </a:cubicBezTo>
                    <a:cubicBezTo>
                      <a:pt x="9039" y="19132"/>
                      <a:pt x="9256" y="19051"/>
                      <a:pt x="9418" y="18889"/>
                    </a:cubicBezTo>
                    <a:cubicBezTo>
                      <a:pt x="9612" y="18733"/>
                      <a:pt x="9768" y="18578"/>
                      <a:pt x="9924" y="18422"/>
                    </a:cubicBezTo>
                    <a:cubicBezTo>
                      <a:pt x="10079" y="18227"/>
                      <a:pt x="10196" y="18033"/>
                      <a:pt x="10352" y="17838"/>
                    </a:cubicBezTo>
                    <a:cubicBezTo>
                      <a:pt x="10585" y="17488"/>
                      <a:pt x="10780" y="17099"/>
                      <a:pt x="10935" y="16710"/>
                    </a:cubicBezTo>
                    <a:cubicBezTo>
                      <a:pt x="11208" y="15970"/>
                      <a:pt x="11363" y="15270"/>
                      <a:pt x="11480" y="14492"/>
                    </a:cubicBezTo>
                    <a:cubicBezTo>
                      <a:pt x="11519" y="14025"/>
                      <a:pt x="11558" y="13519"/>
                      <a:pt x="11558" y="13052"/>
                    </a:cubicBezTo>
                    <a:cubicBezTo>
                      <a:pt x="11675" y="13480"/>
                      <a:pt x="11869" y="13908"/>
                      <a:pt x="12103" y="14297"/>
                    </a:cubicBezTo>
                    <a:cubicBezTo>
                      <a:pt x="12414" y="14803"/>
                      <a:pt x="12803" y="15192"/>
                      <a:pt x="13309" y="15503"/>
                    </a:cubicBezTo>
                    <a:cubicBezTo>
                      <a:pt x="13815" y="15776"/>
                      <a:pt x="14321" y="16009"/>
                      <a:pt x="14866" y="16126"/>
                    </a:cubicBezTo>
                    <a:cubicBezTo>
                      <a:pt x="15410" y="16243"/>
                      <a:pt x="15955" y="16321"/>
                      <a:pt x="16500" y="16360"/>
                    </a:cubicBezTo>
                    <a:cubicBezTo>
                      <a:pt x="17045" y="16360"/>
                      <a:pt x="17590" y="16282"/>
                      <a:pt x="18095" y="16048"/>
                    </a:cubicBezTo>
                    <a:cubicBezTo>
                      <a:pt x="18601" y="15854"/>
                      <a:pt x="18990" y="15465"/>
                      <a:pt x="19263" y="14998"/>
                    </a:cubicBezTo>
                    <a:cubicBezTo>
                      <a:pt x="19769" y="14142"/>
                      <a:pt x="19730" y="13013"/>
                      <a:pt x="19146" y="12196"/>
                    </a:cubicBezTo>
                    <a:cubicBezTo>
                      <a:pt x="18874" y="11846"/>
                      <a:pt x="18524" y="11573"/>
                      <a:pt x="18173" y="11379"/>
                    </a:cubicBezTo>
                    <a:cubicBezTo>
                      <a:pt x="17823" y="11184"/>
                      <a:pt x="17473" y="11028"/>
                      <a:pt x="17123" y="10873"/>
                    </a:cubicBezTo>
                    <a:cubicBezTo>
                      <a:pt x="16500" y="10600"/>
                      <a:pt x="14204" y="9550"/>
                      <a:pt x="14204" y="9550"/>
                    </a:cubicBezTo>
                    <a:cubicBezTo>
                      <a:pt x="14710" y="9355"/>
                      <a:pt x="15410" y="8810"/>
                      <a:pt x="15994" y="8499"/>
                    </a:cubicBezTo>
                    <a:cubicBezTo>
                      <a:pt x="16889" y="7993"/>
                      <a:pt x="17706" y="7332"/>
                      <a:pt x="18407" y="6553"/>
                    </a:cubicBezTo>
                    <a:cubicBezTo>
                      <a:pt x="18757" y="6125"/>
                      <a:pt x="19068" y="5619"/>
                      <a:pt x="19341" y="5114"/>
                    </a:cubicBezTo>
                    <a:cubicBezTo>
                      <a:pt x="19613" y="4569"/>
                      <a:pt x="19769" y="3985"/>
                      <a:pt x="19808" y="3362"/>
                    </a:cubicBezTo>
                    <a:cubicBezTo>
                      <a:pt x="19847" y="3051"/>
                      <a:pt x="19769" y="2740"/>
                      <a:pt x="19691" y="2467"/>
                    </a:cubicBezTo>
                    <a:cubicBezTo>
                      <a:pt x="19535" y="2156"/>
                      <a:pt x="19341" y="1884"/>
                      <a:pt x="19068" y="1689"/>
                    </a:cubicBezTo>
                    <a:cubicBezTo>
                      <a:pt x="18524" y="1417"/>
                      <a:pt x="17940" y="1261"/>
                      <a:pt x="17317" y="1261"/>
                    </a:cubicBezTo>
                    <a:cubicBezTo>
                      <a:pt x="17161" y="1240"/>
                      <a:pt x="17004" y="1231"/>
                      <a:pt x="16848" y="1231"/>
                    </a:cubicBezTo>
                    <a:cubicBezTo>
                      <a:pt x="16421" y="1231"/>
                      <a:pt x="15993" y="1303"/>
                      <a:pt x="15566" y="1417"/>
                    </a:cubicBezTo>
                    <a:cubicBezTo>
                      <a:pt x="15060" y="1572"/>
                      <a:pt x="14593" y="1923"/>
                      <a:pt x="14204" y="2312"/>
                    </a:cubicBezTo>
                    <a:cubicBezTo>
                      <a:pt x="13893" y="2701"/>
                      <a:pt x="13582" y="3090"/>
                      <a:pt x="13309" y="3518"/>
                    </a:cubicBezTo>
                    <a:cubicBezTo>
                      <a:pt x="13076" y="3907"/>
                      <a:pt x="12842" y="4296"/>
                      <a:pt x="12648" y="4647"/>
                    </a:cubicBezTo>
                    <a:cubicBezTo>
                      <a:pt x="12336" y="5191"/>
                      <a:pt x="12064" y="5775"/>
                      <a:pt x="11830" y="6359"/>
                    </a:cubicBezTo>
                    <a:cubicBezTo>
                      <a:pt x="11636" y="6787"/>
                      <a:pt x="11558" y="7020"/>
                      <a:pt x="11558" y="7020"/>
                    </a:cubicBezTo>
                    <a:cubicBezTo>
                      <a:pt x="11519" y="7215"/>
                      <a:pt x="11441" y="7409"/>
                      <a:pt x="11402" y="7565"/>
                    </a:cubicBezTo>
                    <a:lnTo>
                      <a:pt x="11402" y="7332"/>
                    </a:lnTo>
                    <a:cubicBezTo>
                      <a:pt x="11402" y="7098"/>
                      <a:pt x="11363" y="6904"/>
                      <a:pt x="11363" y="6904"/>
                    </a:cubicBezTo>
                    <a:cubicBezTo>
                      <a:pt x="11169" y="5619"/>
                      <a:pt x="10819" y="4374"/>
                      <a:pt x="10352" y="3168"/>
                    </a:cubicBezTo>
                    <a:cubicBezTo>
                      <a:pt x="10118" y="2545"/>
                      <a:pt x="9846" y="1962"/>
                      <a:pt x="9496" y="1378"/>
                    </a:cubicBezTo>
                    <a:cubicBezTo>
                      <a:pt x="9184" y="794"/>
                      <a:pt x="8678" y="366"/>
                      <a:pt x="8056" y="94"/>
                    </a:cubicBezTo>
                    <a:cubicBezTo>
                      <a:pt x="7884" y="29"/>
                      <a:pt x="7701" y="1"/>
                      <a:pt x="7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4023300" y="3908650"/>
                <a:ext cx="204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83" extrusionOk="0">
                    <a:moveTo>
                      <a:pt x="351" y="337"/>
                    </a:moveTo>
                    <a:cubicBezTo>
                      <a:pt x="390" y="337"/>
                      <a:pt x="390" y="337"/>
                      <a:pt x="429" y="376"/>
                    </a:cubicBezTo>
                    <a:cubicBezTo>
                      <a:pt x="429" y="376"/>
                      <a:pt x="429" y="415"/>
                      <a:pt x="429" y="415"/>
                    </a:cubicBezTo>
                    <a:cubicBezTo>
                      <a:pt x="429" y="454"/>
                      <a:pt x="390" y="454"/>
                      <a:pt x="390" y="454"/>
                    </a:cubicBezTo>
                    <a:lnTo>
                      <a:pt x="312" y="454"/>
                    </a:lnTo>
                    <a:lnTo>
                      <a:pt x="351" y="415"/>
                    </a:lnTo>
                    <a:cubicBezTo>
                      <a:pt x="351" y="415"/>
                      <a:pt x="351" y="376"/>
                      <a:pt x="351" y="337"/>
                    </a:cubicBezTo>
                    <a:close/>
                    <a:moveTo>
                      <a:pt x="361" y="1"/>
                    </a:moveTo>
                    <a:cubicBezTo>
                      <a:pt x="293" y="1"/>
                      <a:pt x="225" y="19"/>
                      <a:pt x="156" y="65"/>
                    </a:cubicBezTo>
                    <a:cubicBezTo>
                      <a:pt x="78" y="143"/>
                      <a:pt x="1" y="260"/>
                      <a:pt x="1" y="376"/>
                    </a:cubicBezTo>
                    <a:cubicBezTo>
                      <a:pt x="1" y="454"/>
                      <a:pt x="39" y="532"/>
                      <a:pt x="78" y="649"/>
                    </a:cubicBezTo>
                    <a:cubicBezTo>
                      <a:pt x="156" y="688"/>
                      <a:pt x="234" y="766"/>
                      <a:pt x="312" y="766"/>
                    </a:cubicBezTo>
                    <a:cubicBezTo>
                      <a:pt x="338" y="778"/>
                      <a:pt x="364" y="783"/>
                      <a:pt x="390" y="783"/>
                    </a:cubicBezTo>
                    <a:cubicBezTo>
                      <a:pt x="442" y="783"/>
                      <a:pt x="493" y="766"/>
                      <a:pt x="545" y="766"/>
                    </a:cubicBezTo>
                    <a:cubicBezTo>
                      <a:pt x="701" y="688"/>
                      <a:pt x="779" y="571"/>
                      <a:pt x="818" y="454"/>
                    </a:cubicBezTo>
                    <a:cubicBezTo>
                      <a:pt x="818" y="376"/>
                      <a:pt x="818" y="337"/>
                      <a:pt x="779" y="299"/>
                    </a:cubicBezTo>
                    <a:lnTo>
                      <a:pt x="740" y="260"/>
                    </a:lnTo>
                    <a:cubicBezTo>
                      <a:pt x="740" y="182"/>
                      <a:pt x="701" y="143"/>
                      <a:pt x="662" y="104"/>
                    </a:cubicBezTo>
                    <a:cubicBezTo>
                      <a:pt x="623" y="65"/>
                      <a:pt x="545" y="26"/>
                      <a:pt x="506" y="26"/>
                    </a:cubicBezTo>
                    <a:cubicBezTo>
                      <a:pt x="458" y="10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3979525" y="3952675"/>
                <a:ext cx="224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3" extrusionOk="0">
                    <a:moveTo>
                      <a:pt x="545" y="250"/>
                    </a:moveTo>
                    <a:cubicBezTo>
                      <a:pt x="584" y="289"/>
                      <a:pt x="584" y="289"/>
                      <a:pt x="584" y="328"/>
                    </a:cubicBezTo>
                    <a:cubicBezTo>
                      <a:pt x="584" y="366"/>
                      <a:pt x="584" y="405"/>
                      <a:pt x="545" y="405"/>
                    </a:cubicBezTo>
                    <a:lnTo>
                      <a:pt x="467" y="405"/>
                    </a:lnTo>
                    <a:cubicBezTo>
                      <a:pt x="428" y="366"/>
                      <a:pt x="428" y="328"/>
                      <a:pt x="467" y="328"/>
                    </a:cubicBezTo>
                    <a:cubicBezTo>
                      <a:pt x="467" y="289"/>
                      <a:pt x="467" y="289"/>
                      <a:pt x="506" y="250"/>
                    </a:cubicBezTo>
                    <a:close/>
                    <a:moveTo>
                      <a:pt x="203" y="537"/>
                    </a:moveTo>
                    <a:cubicBezTo>
                      <a:pt x="214" y="557"/>
                      <a:pt x="227" y="576"/>
                      <a:pt x="242" y="594"/>
                    </a:cubicBezTo>
                    <a:lnTo>
                      <a:pt x="242" y="594"/>
                    </a:lnTo>
                    <a:cubicBezTo>
                      <a:pt x="224" y="578"/>
                      <a:pt x="211" y="560"/>
                      <a:pt x="203" y="537"/>
                    </a:cubicBezTo>
                    <a:close/>
                    <a:moveTo>
                      <a:pt x="451" y="1"/>
                    </a:moveTo>
                    <a:cubicBezTo>
                      <a:pt x="366" y="1"/>
                      <a:pt x="280" y="37"/>
                      <a:pt x="195" y="94"/>
                    </a:cubicBezTo>
                    <a:cubicBezTo>
                      <a:pt x="117" y="172"/>
                      <a:pt x="39" y="289"/>
                      <a:pt x="39" y="405"/>
                    </a:cubicBezTo>
                    <a:cubicBezTo>
                      <a:pt x="0" y="522"/>
                      <a:pt x="39" y="600"/>
                      <a:pt x="117" y="678"/>
                    </a:cubicBezTo>
                    <a:cubicBezTo>
                      <a:pt x="156" y="756"/>
                      <a:pt x="234" y="795"/>
                      <a:pt x="351" y="833"/>
                    </a:cubicBezTo>
                    <a:cubicBezTo>
                      <a:pt x="390" y="853"/>
                      <a:pt x="428" y="863"/>
                      <a:pt x="467" y="863"/>
                    </a:cubicBezTo>
                    <a:cubicBezTo>
                      <a:pt x="506" y="863"/>
                      <a:pt x="545" y="853"/>
                      <a:pt x="584" y="833"/>
                    </a:cubicBezTo>
                    <a:cubicBezTo>
                      <a:pt x="623" y="795"/>
                      <a:pt x="701" y="756"/>
                      <a:pt x="740" y="717"/>
                    </a:cubicBezTo>
                    <a:cubicBezTo>
                      <a:pt x="818" y="678"/>
                      <a:pt x="857" y="600"/>
                      <a:pt x="857" y="483"/>
                    </a:cubicBezTo>
                    <a:cubicBezTo>
                      <a:pt x="857" y="483"/>
                      <a:pt x="857" y="467"/>
                      <a:pt x="857" y="444"/>
                    </a:cubicBezTo>
                    <a:cubicBezTo>
                      <a:pt x="895" y="405"/>
                      <a:pt x="895" y="328"/>
                      <a:pt x="857" y="289"/>
                    </a:cubicBezTo>
                    <a:cubicBezTo>
                      <a:pt x="818" y="133"/>
                      <a:pt x="701" y="16"/>
                      <a:pt x="545" y="16"/>
                    </a:cubicBezTo>
                    <a:cubicBezTo>
                      <a:pt x="514" y="6"/>
                      <a:pt x="483" y="1"/>
                      <a:pt x="45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3964925" y="3885675"/>
                <a:ext cx="214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89" extrusionOk="0">
                    <a:moveTo>
                      <a:pt x="468" y="284"/>
                    </a:moveTo>
                    <a:cubicBezTo>
                      <a:pt x="507" y="284"/>
                      <a:pt x="545" y="284"/>
                      <a:pt x="584" y="323"/>
                    </a:cubicBezTo>
                    <a:cubicBezTo>
                      <a:pt x="623" y="323"/>
                      <a:pt x="584" y="400"/>
                      <a:pt x="545" y="439"/>
                    </a:cubicBezTo>
                    <a:cubicBezTo>
                      <a:pt x="526" y="459"/>
                      <a:pt x="507" y="468"/>
                      <a:pt x="487" y="468"/>
                    </a:cubicBezTo>
                    <a:cubicBezTo>
                      <a:pt x="468" y="468"/>
                      <a:pt x="448" y="459"/>
                      <a:pt x="429" y="439"/>
                    </a:cubicBezTo>
                    <a:cubicBezTo>
                      <a:pt x="429" y="439"/>
                      <a:pt x="429" y="400"/>
                      <a:pt x="429" y="400"/>
                    </a:cubicBezTo>
                    <a:lnTo>
                      <a:pt x="429" y="361"/>
                    </a:lnTo>
                    <a:cubicBezTo>
                      <a:pt x="429" y="323"/>
                      <a:pt x="468" y="323"/>
                      <a:pt x="468" y="284"/>
                    </a:cubicBezTo>
                    <a:close/>
                    <a:moveTo>
                      <a:pt x="472" y="1"/>
                    </a:moveTo>
                    <a:cubicBezTo>
                      <a:pt x="446" y="1"/>
                      <a:pt x="418" y="4"/>
                      <a:pt x="390" y="11"/>
                    </a:cubicBezTo>
                    <a:cubicBezTo>
                      <a:pt x="195" y="11"/>
                      <a:pt x="1" y="206"/>
                      <a:pt x="1" y="439"/>
                    </a:cubicBezTo>
                    <a:cubicBezTo>
                      <a:pt x="40" y="517"/>
                      <a:pt x="79" y="556"/>
                      <a:pt x="156" y="595"/>
                    </a:cubicBezTo>
                    <a:cubicBezTo>
                      <a:pt x="195" y="634"/>
                      <a:pt x="234" y="634"/>
                      <a:pt x="273" y="634"/>
                    </a:cubicBezTo>
                    <a:lnTo>
                      <a:pt x="312" y="634"/>
                    </a:lnTo>
                    <a:cubicBezTo>
                      <a:pt x="367" y="661"/>
                      <a:pt x="422" y="689"/>
                      <a:pt x="477" y="689"/>
                    </a:cubicBezTo>
                    <a:cubicBezTo>
                      <a:pt x="500" y="689"/>
                      <a:pt x="523" y="684"/>
                      <a:pt x="545" y="673"/>
                    </a:cubicBezTo>
                    <a:cubicBezTo>
                      <a:pt x="623" y="673"/>
                      <a:pt x="701" y="634"/>
                      <a:pt x="740" y="556"/>
                    </a:cubicBezTo>
                    <a:cubicBezTo>
                      <a:pt x="857" y="439"/>
                      <a:pt x="857" y="245"/>
                      <a:pt x="740" y="128"/>
                    </a:cubicBezTo>
                    <a:cubicBezTo>
                      <a:pt x="677" y="64"/>
                      <a:pt x="587" y="1"/>
                      <a:pt x="472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4063175" y="3883625"/>
                <a:ext cx="19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16" extrusionOk="0">
                    <a:moveTo>
                      <a:pt x="487" y="298"/>
                    </a:moveTo>
                    <a:cubicBezTo>
                      <a:pt x="497" y="298"/>
                      <a:pt x="507" y="307"/>
                      <a:pt x="507" y="327"/>
                    </a:cubicBezTo>
                    <a:lnTo>
                      <a:pt x="546" y="327"/>
                    </a:lnTo>
                    <a:cubicBezTo>
                      <a:pt x="546" y="366"/>
                      <a:pt x="546" y="366"/>
                      <a:pt x="546" y="366"/>
                    </a:cubicBezTo>
                    <a:cubicBezTo>
                      <a:pt x="546" y="366"/>
                      <a:pt x="546" y="405"/>
                      <a:pt x="546" y="405"/>
                    </a:cubicBezTo>
                    <a:cubicBezTo>
                      <a:pt x="468" y="443"/>
                      <a:pt x="429" y="443"/>
                      <a:pt x="351" y="443"/>
                    </a:cubicBezTo>
                    <a:cubicBezTo>
                      <a:pt x="351" y="443"/>
                      <a:pt x="312" y="405"/>
                      <a:pt x="312" y="405"/>
                    </a:cubicBezTo>
                    <a:cubicBezTo>
                      <a:pt x="312" y="366"/>
                      <a:pt x="351" y="327"/>
                      <a:pt x="390" y="327"/>
                    </a:cubicBezTo>
                    <a:cubicBezTo>
                      <a:pt x="390" y="307"/>
                      <a:pt x="400" y="298"/>
                      <a:pt x="414" y="298"/>
                    </a:cubicBezTo>
                    <a:cubicBezTo>
                      <a:pt x="429" y="298"/>
                      <a:pt x="448" y="307"/>
                      <a:pt x="468" y="327"/>
                    </a:cubicBezTo>
                    <a:cubicBezTo>
                      <a:pt x="468" y="307"/>
                      <a:pt x="478" y="298"/>
                      <a:pt x="487" y="298"/>
                    </a:cubicBezTo>
                    <a:close/>
                    <a:moveTo>
                      <a:pt x="413" y="0"/>
                    </a:moveTo>
                    <a:cubicBezTo>
                      <a:pt x="328" y="0"/>
                      <a:pt x="242" y="36"/>
                      <a:pt x="157" y="93"/>
                    </a:cubicBezTo>
                    <a:cubicBezTo>
                      <a:pt x="79" y="132"/>
                      <a:pt x="1" y="249"/>
                      <a:pt x="40" y="366"/>
                    </a:cubicBezTo>
                    <a:cubicBezTo>
                      <a:pt x="40" y="443"/>
                      <a:pt x="40" y="482"/>
                      <a:pt x="79" y="521"/>
                    </a:cubicBezTo>
                    <a:lnTo>
                      <a:pt x="118" y="521"/>
                    </a:lnTo>
                    <a:cubicBezTo>
                      <a:pt x="157" y="599"/>
                      <a:pt x="234" y="677"/>
                      <a:pt x="312" y="716"/>
                    </a:cubicBezTo>
                    <a:lnTo>
                      <a:pt x="546" y="716"/>
                    </a:lnTo>
                    <a:cubicBezTo>
                      <a:pt x="585" y="677"/>
                      <a:pt x="624" y="677"/>
                      <a:pt x="663" y="638"/>
                    </a:cubicBezTo>
                    <a:cubicBezTo>
                      <a:pt x="740" y="560"/>
                      <a:pt x="779" y="443"/>
                      <a:pt x="779" y="327"/>
                    </a:cubicBezTo>
                    <a:cubicBezTo>
                      <a:pt x="740" y="171"/>
                      <a:pt x="624" y="54"/>
                      <a:pt x="507" y="15"/>
                    </a:cubicBezTo>
                    <a:cubicBezTo>
                      <a:pt x="476" y="5"/>
                      <a:pt x="444" y="0"/>
                      <a:pt x="413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4051525" y="3949775"/>
                <a:ext cx="185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6" extrusionOk="0">
                    <a:moveTo>
                      <a:pt x="358" y="1"/>
                    </a:moveTo>
                    <a:cubicBezTo>
                      <a:pt x="255" y="1"/>
                      <a:pt x="175" y="45"/>
                      <a:pt x="117" y="132"/>
                    </a:cubicBezTo>
                    <a:cubicBezTo>
                      <a:pt x="0" y="327"/>
                      <a:pt x="39" y="599"/>
                      <a:pt x="272" y="716"/>
                    </a:cubicBezTo>
                    <a:lnTo>
                      <a:pt x="272" y="677"/>
                    </a:lnTo>
                    <a:cubicBezTo>
                      <a:pt x="311" y="716"/>
                      <a:pt x="360" y="735"/>
                      <a:pt x="409" y="735"/>
                    </a:cubicBezTo>
                    <a:cubicBezTo>
                      <a:pt x="457" y="735"/>
                      <a:pt x="506" y="716"/>
                      <a:pt x="545" y="677"/>
                    </a:cubicBezTo>
                    <a:cubicBezTo>
                      <a:pt x="584" y="638"/>
                      <a:pt x="623" y="599"/>
                      <a:pt x="662" y="521"/>
                    </a:cubicBezTo>
                    <a:cubicBezTo>
                      <a:pt x="700" y="482"/>
                      <a:pt x="700" y="444"/>
                      <a:pt x="739" y="366"/>
                    </a:cubicBezTo>
                    <a:cubicBezTo>
                      <a:pt x="739" y="288"/>
                      <a:pt x="739" y="210"/>
                      <a:pt x="662" y="132"/>
                    </a:cubicBezTo>
                    <a:cubicBezTo>
                      <a:pt x="623" y="54"/>
                      <a:pt x="545" y="16"/>
                      <a:pt x="467" y="16"/>
                    </a:cubicBezTo>
                    <a:cubicBezTo>
                      <a:pt x="428" y="6"/>
                      <a:pt x="392" y="1"/>
                      <a:pt x="358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4015525" y="3849950"/>
                <a:ext cx="185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7" extrusionOk="0">
                    <a:moveTo>
                      <a:pt x="379" y="179"/>
                    </a:moveTo>
                    <a:cubicBezTo>
                      <a:pt x="432" y="179"/>
                      <a:pt x="479" y="206"/>
                      <a:pt x="506" y="234"/>
                    </a:cubicBezTo>
                    <a:lnTo>
                      <a:pt x="467" y="234"/>
                    </a:lnTo>
                    <a:cubicBezTo>
                      <a:pt x="467" y="273"/>
                      <a:pt x="467" y="351"/>
                      <a:pt x="467" y="390"/>
                    </a:cubicBezTo>
                    <a:cubicBezTo>
                      <a:pt x="428" y="390"/>
                      <a:pt x="389" y="428"/>
                      <a:pt x="350" y="428"/>
                    </a:cubicBezTo>
                    <a:cubicBezTo>
                      <a:pt x="350" y="390"/>
                      <a:pt x="312" y="390"/>
                      <a:pt x="273" y="390"/>
                    </a:cubicBezTo>
                    <a:cubicBezTo>
                      <a:pt x="273" y="351"/>
                      <a:pt x="273" y="312"/>
                      <a:pt x="273" y="312"/>
                    </a:cubicBezTo>
                    <a:cubicBezTo>
                      <a:pt x="312" y="273"/>
                      <a:pt x="312" y="234"/>
                      <a:pt x="312" y="195"/>
                    </a:cubicBezTo>
                    <a:cubicBezTo>
                      <a:pt x="334" y="184"/>
                      <a:pt x="357" y="179"/>
                      <a:pt x="379" y="179"/>
                    </a:cubicBezTo>
                    <a:close/>
                    <a:moveTo>
                      <a:pt x="273" y="0"/>
                    </a:moveTo>
                    <a:cubicBezTo>
                      <a:pt x="273" y="0"/>
                      <a:pt x="234" y="39"/>
                      <a:pt x="195" y="39"/>
                    </a:cubicBezTo>
                    <a:cubicBezTo>
                      <a:pt x="78" y="78"/>
                      <a:pt x="0" y="195"/>
                      <a:pt x="0" y="312"/>
                    </a:cubicBezTo>
                    <a:cubicBezTo>
                      <a:pt x="0" y="390"/>
                      <a:pt x="39" y="428"/>
                      <a:pt x="78" y="467"/>
                    </a:cubicBezTo>
                    <a:lnTo>
                      <a:pt x="78" y="506"/>
                    </a:lnTo>
                    <a:cubicBezTo>
                      <a:pt x="78" y="506"/>
                      <a:pt x="117" y="545"/>
                      <a:pt x="117" y="584"/>
                    </a:cubicBezTo>
                    <a:cubicBezTo>
                      <a:pt x="156" y="584"/>
                      <a:pt x="156" y="623"/>
                      <a:pt x="195" y="623"/>
                    </a:cubicBezTo>
                    <a:cubicBezTo>
                      <a:pt x="252" y="680"/>
                      <a:pt x="330" y="716"/>
                      <a:pt x="413" y="716"/>
                    </a:cubicBezTo>
                    <a:cubicBezTo>
                      <a:pt x="444" y="716"/>
                      <a:pt x="475" y="711"/>
                      <a:pt x="506" y="701"/>
                    </a:cubicBezTo>
                    <a:cubicBezTo>
                      <a:pt x="545" y="662"/>
                      <a:pt x="623" y="584"/>
                      <a:pt x="662" y="506"/>
                    </a:cubicBezTo>
                    <a:cubicBezTo>
                      <a:pt x="662" y="506"/>
                      <a:pt x="701" y="467"/>
                      <a:pt x="701" y="467"/>
                    </a:cubicBezTo>
                    <a:cubicBezTo>
                      <a:pt x="740" y="390"/>
                      <a:pt x="740" y="312"/>
                      <a:pt x="701" y="234"/>
                    </a:cubicBezTo>
                    <a:cubicBezTo>
                      <a:pt x="662" y="117"/>
                      <a:pt x="623" y="39"/>
                      <a:pt x="506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57" name="Google Shape;357;p31"/>
          <p:cNvGrpSpPr/>
          <p:nvPr/>
        </p:nvGrpSpPr>
        <p:grpSpPr>
          <a:xfrm>
            <a:off x="3008269" y="4753251"/>
            <a:ext cx="3563595" cy="2173948"/>
            <a:chOff x="6102849" y="3185238"/>
            <a:chExt cx="3269753" cy="1994692"/>
          </a:xfrm>
        </p:grpSpPr>
        <p:grpSp>
          <p:nvGrpSpPr>
            <p:cNvPr id="358" name="Google Shape;358;p31"/>
            <p:cNvGrpSpPr/>
            <p:nvPr/>
          </p:nvGrpSpPr>
          <p:grpSpPr>
            <a:xfrm flipH="1">
              <a:off x="7229015" y="3185238"/>
              <a:ext cx="2143586" cy="1994692"/>
              <a:chOff x="-61526" y="3752577"/>
              <a:chExt cx="1522974" cy="1417087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61" name="Google Shape;361;p31"/>
            <p:cNvSpPr/>
            <p:nvPr/>
          </p:nvSpPr>
          <p:spPr>
            <a:xfrm>
              <a:off x="6102849" y="3460147"/>
              <a:ext cx="1942961" cy="1707086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333995" y="3691602"/>
              <a:ext cx="1427389" cy="1465450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3" name="Google Shape;363;p31"/>
          <p:cNvGrpSpPr/>
          <p:nvPr/>
        </p:nvGrpSpPr>
        <p:grpSpPr>
          <a:xfrm flipH="1">
            <a:off x="10712215" y="5530798"/>
            <a:ext cx="1589343" cy="1396396"/>
            <a:chOff x="6102849" y="3460147"/>
            <a:chExt cx="1942961" cy="1707086"/>
          </a:xfrm>
        </p:grpSpPr>
        <p:sp>
          <p:nvSpPr>
            <p:cNvPr id="364" name="Google Shape;364;p31"/>
            <p:cNvSpPr/>
            <p:nvPr/>
          </p:nvSpPr>
          <p:spPr>
            <a:xfrm>
              <a:off x="6102849" y="3460147"/>
              <a:ext cx="1942961" cy="1707086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333995" y="3691602"/>
              <a:ext cx="1427389" cy="1465450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1840692" y="5595919"/>
            <a:ext cx="929781" cy="1085349"/>
            <a:chOff x="7862735" y="208021"/>
            <a:chExt cx="1093002" cy="1275881"/>
          </a:xfrm>
        </p:grpSpPr>
        <p:grpSp>
          <p:nvGrpSpPr>
            <p:cNvPr id="367" name="Google Shape;367;p31"/>
            <p:cNvGrpSpPr/>
            <p:nvPr/>
          </p:nvGrpSpPr>
          <p:grpSpPr>
            <a:xfrm>
              <a:off x="7862735" y="208021"/>
              <a:ext cx="568046" cy="662955"/>
              <a:chOff x="3043650" y="3588975"/>
              <a:chExt cx="585675" cy="683600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3043650" y="3588975"/>
                <a:ext cx="585675" cy="683600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27344" extrusionOk="0">
                    <a:moveTo>
                      <a:pt x="8373" y="1"/>
                    </a:moveTo>
                    <a:cubicBezTo>
                      <a:pt x="8306" y="1"/>
                      <a:pt x="8239" y="4"/>
                      <a:pt x="8172" y="11"/>
                    </a:cubicBezTo>
                    <a:cubicBezTo>
                      <a:pt x="7744" y="11"/>
                      <a:pt x="7355" y="127"/>
                      <a:pt x="7044" y="361"/>
                    </a:cubicBezTo>
                    <a:cubicBezTo>
                      <a:pt x="6460" y="867"/>
                      <a:pt x="6032" y="1528"/>
                      <a:pt x="5760" y="2268"/>
                    </a:cubicBezTo>
                    <a:cubicBezTo>
                      <a:pt x="5448" y="2929"/>
                      <a:pt x="5254" y="3630"/>
                      <a:pt x="5215" y="4369"/>
                    </a:cubicBezTo>
                    <a:cubicBezTo>
                      <a:pt x="5215" y="5069"/>
                      <a:pt x="5371" y="5731"/>
                      <a:pt x="5721" y="6353"/>
                    </a:cubicBezTo>
                    <a:cubicBezTo>
                      <a:pt x="6032" y="6898"/>
                      <a:pt x="6343" y="7404"/>
                      <a:pt x="6733" y="7910"/>
                    </a:cubicBezTo>
                    <a:cubicBezTo>
                      <a:pt x="7083" y="8377"/>
                      <a:pt x="7433" y="8805"/>
                      <a:pt x="7783" y="9155"/>
                    </a:cubicBezTo>
                    <a:cubicBezTo>
                      <a:pt x="8289" y="9739"/>
                      <a:pt x="8873" y="10323"/>
                      <a:pt x="9457" y="10867"/>
                    </a:cubicBezTo>
                    <a:cubicBezTo>
                      <a:pt x="9885" y="11218"/>
                      <a:pt x="10118" y="11412"/>
                      <a:pt x="10118" y="11412"/>
                    </a:cubicBezTo>
                    <a:cubicBezTo>
                      <a:pt x="10313" y="11607"/>
                      <a:pt x="10507" y="11724"/>
                      <a:pt x="10663" y="11840"/>
                    </a:cubicBezTo>
                    <a:lnTo>
                      <a:pt x="10429" y="11762"/>
                    </a:lnTo>
                    <a:cubicBezTo>
                      <a:pt x="10157" y="11685"/>
                      <a:pt x="9924" y="11646"/>
                      <a:pt x="9924" y="11646"/>
                    </a:cubicBezTo>
                    <a:cubicBezTo>
                      <a:pt x="8490" y="11373"/>
                      <a:pt x="7087" y="11249"/>
                      <a:pt x="5661" y="11249"/>
                    </a:cubicBezTo>
                    <a:cubicBezTo>
                      <a:pt x="5461" y="11249"/>
                      <a:pt x="5261" y="11252"/>
                      <a:pt x="5059" y="11257"/>
                    </a:cubicBezTo>
                    <a:cubicBezTo>
                      <a:pt x="4242" y="11257"/>
                      <a:pt x="3425" y="11334"/>
                      <a:pt x="2608" y="11490"/>
                    </a:cubicBezTo>
                    <a:cubicBezTo>
                      <a:pt x="1791" y="11607"/>
                      <a:pt x="1051" y="12035"/>
                      <a:pt x="468" y="12657"/>
                    </a:cubicBezTo>
                    <a:cubicBezTo>
                      <a:pt x="234" y="12969"/>
                      <a:pt x="39" y="13358"/>
                      <a:pt x="39" y="13786"/>
                    </a:cubicBezTo>
                    <a:cubicBezTo>
                      <a:pt x="1" y="14214"/>
                      <a:pt x="78" y="14603"/>
                      <a:pt x="195" y="14992"/>
                    </a:cubicBezTo>
                    <a:cubicBezTo>
                      <a:pt x="468" y="15693"/>
                      <a:pt x="896" y="16354"/>
                      <a:pt x="1440" y="16860"/>
                    </a:cubicBezTo>
                    <a:cubicBezTo>
                      <a:pt x="1985" y="17366"/>
                      <a:pt x="2569" y="17755"/>
                      <a:pt x="3269" y="18028"/>
                    </a:cubicBezTo>
                    <a:cubicBezTo>
                      <a:pt x="3853" y="18300"/>
                      <a:pt x="4515" y="18456"/>
                      <a:pt x="5215" y="18495"/>
                    </a:cubicBezTo>
                    <a:cubicBezTo>
                      <a:pt x="5413" y="18514"/>
                      <a:pt x="5612" y="18524"/>
                      <a:pt x="5809" y="18524"/>
                    </a:cubicBezTo>
                    <a:cubicBezTo>
                      <a:pt x="6776" y="18524"/>
                      <a:pt x="7728" y="18292"/>
                      <a:pt x="8600" y="17872"/>
                    </a:cubicBezTo>
                    <a:lnTo>
                      <a:pt x="10390" y="17094"/>
                    </a:lnTo>
                    <a:lnTo>
                      <a:pt x="10390" y="17094"/>
                    </a:lnTo>
                    <a:cubicBezTo>
                      <a:pt x="9457" y="18378"/>
                      <a:pt x="8834" y="19895"/>
                      <a:pt x="8600" y="21491"/>
                    </a:cubicBezTo>
                    <a:cubicBezTo>
                      <a:pt x="8406" y="22269"/>
                      <a:pt x="8445" y="23086"/>
                      <a:pt x="8639" y="23865"/>
                    </a:cubicBezTo>
                    <a:cubicBezTo>
                      <a:pt x="8756" y="24254"/>
                      <a:pt x="8912" y="24604"/>
                      <a:pt x="9106" y="24954"/>
                    </a:cubicBezTo>
                    <a:cubicBezTo>
                      <a:pt x="9301" y="25304"/>
                      <a:pt x="9495" y="25616"/>
                      <a:pt x="9729" y="25927"/>
                    </a:cubicBezTo>
                    <a:cubicBezTo>
                      <a:pt x="9962" y="26238"/>
                      <a:pt x="10235" y="26511"/>
                      <a:pt x="10546" y="26783"/>
                    </a:cubicBezTo>
                    <a:cubicBezTo>
                      <a:pt x="10857" y="26978"/>
                      <a:pt x="11208" y="27172"/>
                      <a:pt x="11597" y="27250"/>
                    </a:cubicBezTo>
                    <a:cubicBezTo>
                      <a:pt x="11838" y="27313"/>
                      <a:pt x="12083" y="27344"/>
                      <a:pt x="12326" y="27344"/>
                    </a:cubicBezTo>
                    <a:cubicBezTo>
                      <a:pt x="12831" y="27344"/>
                      <a:pt x="13330" y="27214"/>
                      <a:pt x="13776" y="26978"/>
                    </a:cubicBezTo>
                    <a:cubicBezTo>
                      <a:pt x="14399" y="26627"/>
                      <a:pt x="14904" y="26083"/>
                      <a:pt x="15216" y="25421"/>
                    </a:cubicBezTo>
                    <a:cubicBezTo>
                      <a:pt x="15488" y="24837"/>
                      <a:pt x="15644" y="24215"/>
                      <a:pt x="15683" y="23553"/>
                    </a:cubicBezTo>
                    <a:cubicBezTo>
                      <a:pt x="15838" y="21724"/>
                      <a:pt x="15799" y="19857"/>
                      <a:pt x="15527" y="18028"/>
                    </a:cubicBezTo>
                    <a:lnTo>
                      <a:pt x="15527" y="18028"/>
                    </a:lnTo>
                    <a:cubicBezTo>
                      <a:pt x="17045" y="18923"/>
                      <a:pt x="18679" y="19701"/>
                      <a:pt x="20352" y="20323"/>
                    </a:cubicBezTo>
                    <a:cubicBezTo>
                      <a:pt x="20755" y="20485"/>
                      <a:pt x="21195" y="20572"/>
                      <a:pt x="21647" y="20572"/>
                    </a:cubicBezTo>
                    <a:cubicBezTo>
                      <a:pt x="21850" y="20572"/>
                      <a:pt x="22054" y="20554"/>
                      <a:pt x="22259" y="20518"/>
                    </a:cubicBezTo>
                    <a:cubicBezTo>
                      <a:pt x="22609" y="20440"/>
                      <a:pt x="22882" y="20207"/>
                      <a:pt x="23076" y="19934"/>
                    </a:cubicBezTo>
                    <a:cubicBezTo>
                      <a:pt x="23193" y="19623"/>
                      <a:pt x="23193" y="19273"/>
                      <a:pt x="23115" y="18962"/>
                    </a:cubicBezTo>
                    <a:cubicBezTo>
                      <a:pt x="22998" y="18650"/>
                      <a:pt x="22882" y="18378"/>
                      <a:pt x="22726" y="18144"/>
                    </a:cubicBezTo>
                    <a:cubicBezTo>
                      <a:pt x="22570" y="17872"/>
                      <a:pt x="22415" y="17638"/>
                      <a:pt x="22220" y="17405"/>
                    </a:cubicBezTo>
                    <a:cubicBezTo>
                      <a:pt x="21909" y="16977"/>
                      <a:pt x="21520" y="16588"/>
                      <a:pt x="21131" y="16238"/>
                    </a:cubicBezTo>
                    <a:cubicBezTo>
                      <a:pt x="20391" y="15615"/>
                      <a:pt x="19613" y="15109"/>
                      <a:pt x="18757" y="14681"/>
                    </a:cubicBezTo>
                    <a:cubicBezTo>
                      <a:pt x="18134" y="14370"/>
                      <a:pt x="17589" y="14136"/>
                      <a:pt x="17084" y="13942"/>
                    </a:cubicBezTo>
                    <a:lnTo>
                      <a:pt x="17084" y="13942"/>
                    </a:lnTo>
                    <a:cubicBezTo>
                      <a:pt x="17297" y="13956"/>
                      <a:pt x="17511" y="13965"/>
                      <a:pt x="17723" y="13965"/>
                    </a:cubicBezTo>
                    <a:cubicBezTo>
                      <a:pt x="18089" y="13965"/>
                      <a:pt x="18450" y="13938"/>
                      <a:pt x="18796" y="13864"/>
                    </a:cubicBezTo>
                    <a:cubicBezTo>
                      <a:pt x="19496" y="13708"/>
                      <a:pt x="20158" y="13397"/>
                      <a:pt x="20703" y="12930"/>
                    </a:cubicBezTo>
                    <a:cubicBezTo>
                      <a:pt x="21247" y="12502"/>
                      <a:pt x="21714" y="11957"/>
                      <a:pt x="22103" y="11373"/>
                    </a:cubicBezTo>
                    <a:cubicBezTo>
                      <a:pt x="22493" y="10790"/>
                      <a:pt x="22804" y="10206"/>
                      <a:pt x="23076" y="9544"/>
                    </a:cubicBezTo>
                    <a:cubicBezTo>
                      <a:pt x="23310" y="8922"/>
                      <a:pt x="23427" y="8260"/>
                      <a:pt x="23388" y="7560"/>
                    </a:cubicBezTo>
                    <a:cubicBezTo>
                      <a:pt x="23349" y="6898"/>
                      <a:pt x="23115" y="6276"/>
                      <a:pt x="22648" y="5770"/>
                    </a:cubicBezTo>
                    <a:cubicBezTo>
                      <a:pt x="22009" y="5039"/>
                      <a:pt x="21108" y="4619"/>
                      <a:pt x="20169" y="4619"/>
                    </a:cubicBezTo>
                    <a:cubicBezTo>
                      <a:pt x="19907" y="4619"/>
                      <a:pt x="19643" y="4651"/>
                      <a:pt x="19380" y="4719"/>
                    </a:cubicBezTo>
                    <a:cubicBezTo>
                      <a:pt x="18835" y="4875"/>
                      <a:pt x="18368" y="5147"/>
                      <a:pt x="17979" y="5497"/>
                    </a:cubicBezTo>
                    <a:cubicBezTo>
                      <a:pt x="17628" y="5809"/>
                      <a:pt x="17278" y="6120"/>
                      <a:pt x="16967" y="6470"/>
                    </a:cubicBezTo>
                    <a:cubicBezTo>
                      <a:pt x="16344" y="7132"/>
                      <a:pt x="14165" y="9311"/>
                      <a:pt x="14165" y="9311"/>
                    </a:cubicBezTo>
                    <a:cubicBezTo>
                      <a:pt x="14126" y="8688"/>
                      <a:pt x="13815" y="7638"/>
                      <a:pt x="13698" y="6782"/>
                    </a:cubicBezTo>
                    <a:cubicBezTo>
                      <a:pt x="13465" y="5536"/>
                      <a:pt x="13037" y="4330"/>
                      <a:pt x="12453" y="3201"/>
                    </a:cubicBezTo>
                    <a:cubicBezTo>
                      <a:pt x="12064" y="2579"/>
                      <a:pt x="11636" y="1995"/>
                      <a:pt x="11169" y="1489"/>
                    </a:cubicBezTo>
                    <a:cubicBezTo>
                      <a:pt x="10624" y="944"/>
                      <a:pt x="10001" y="516"/>
                      <a:pt x="9301" y="205"/>
                    </a:cubicBezTo>
                    <a:cubicBezTo>
                      <a:pt x="9011" y="76"/>
                      <a:pt x="8694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3380250" y="3921525"/>
                <a:ext cx="253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1" extrusionOk="0">
                    <a:moveTo>
                      <a:pt x="584" y="406"/>
                    </a:moveTo>
                    <a:cubicBezTo>
                      <a:pt x="623" y="445"/>
                      <a:pt x="623" y="445"/>
                      <a:pt x="623" y="484"/>
                    </a:cubicBezTo>
                    <a:cubicBezTo>
                      <a:pt x="623" y="523"/>
                      <a:pt x="623" y="523"/>
                      <a:pt x="623" y="562"/>
                    </a:cubicBezTo>
                    <a:lnTo>
                      <a:pt x="584" y="562"/>
                    </a:lnTo>
                    <a:cubicBezTo>
                      <a:pt x="545" y="562"/>
                      <a:pt x="507" y="562"/>
                      <a:pt x="468" y="523"/>
                    </a:cubicBezTo>
                    <a:cubicBezTo>
                      <a:pt x="468" y="523"/>
                      <a:pt x="468" y="484"/>
                      <a:pt x="468" y="484"/>
                    </a:cubicBezTo>
                    <a:cubicBezTo>
                      <a:pt x="507" y="445"/>
                      <a:pt x="507" y="406"/>
                      <a:pt x="545" y="406"/>
                    </a:cubicBezTo>
                    <a:close/>
                    <a:moveTo>
                      <a:pt x="614" y="1"/>
                    </a:moveTo>
                    <a:cubicBezTo>
                      <a:pt x="591" y="1"/>
                      <a:pt x="568" y="6"/>
                      <a:pt x="545" y="17"/>
                    </a:cubicBezTo>
                    <a:lnTo>
                      <a:pt x="507" y="17"/>
                    </a:lnTo>
                    <a:cubicBezTo>
                      <a:pt x="429" y="17"/>
                      <a:pt x="351" y="56"/>
                      <a:pt x="312" y="95"/>
                    </a:cubicBezTo>
                    <a:cubicBezTo>
                      <a:pt x="234" y="134"/>
                      <a:pt x="156" y="173"/>
                      <a:pt x="117" y="251"/>
                    </a:cubicBezTo>
                    <a:cubicBezTo>
                      <a:pt x="40" y="367"/>
                      <a:pt x="1" y="523"/>
                      <a:pt x="40" y="679"/>
                    </a:cubicBezTo>
                    <a:cubicBezTo>
                      <a:pt x="78" y="795"/>
                      <a:pt x="195" y="912"/>
                      <a:pt x="312" y="951"/>
                    </a:cubicBezTo>
                    <a:cubicBezTo>
                      <a:pt x="370" y="970"/>
                      <a:pt x="438" y="980"/>
                      <a:pt x="507" y="980"/>
                    </a:cubicBezTo>
                    <a:cubicBezTo>
                      <a:pt x="575" y="980"/>
                      <a:pt x="643" y="970"/>
                      <a:pt x="701" y="951"/>
                    </a:cubicBezTo>
                    <a:cubicBezTo>
                      <a:pt x="779" y="912"/>
                      <a:pt x="896" y="834"/>
                      <a:pt x="935" y="756"/>
                    </a:cubicBezTo>
                    <a:cubicBezTo>
                      <a:pt x="1012" y="679"/>
                      <a:pt x="1012" y="562"/>
                      <a:pt x="1012" y="484"/>
                    </a:cubicBezTo>
                    <a:cubicBezTo>
                      <a:pt x="1012" y="289"/>
                      <a:pt x="935" y="134"/>
                      <a:pt x="779" y="56"/>
                    </a:cubicBezTo>
                    <a:cubicBezTo>
                      <a:pt x="724" y="28"/>
                      <a:pt x="669" y="1"/>
                      <a:pt x="61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3414300" y="3988875"/>
                <a:ext cx="27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124" extrusionOk="0">
                    <a:moveTo>
                      <a:pt x="545" y="358"/>
                    </a:moveTo>
                    <a:cubicBezTo>
                      <a:pt x="584" y="358"/>
                      <a:pt x="623" y="397"/>
                      <a:pt x="623" y="436"/>
                    </a:cubicBezTo>
                    <a:cubicBezTo>
                      <a:pt x="623" y="475"/>
                      <a:pt x="584" y="514"/>
                      <a:pt x="545" y="553"/>
                    </a:cubicBezTo>
                    <a:lnTo>
                      <a:pt x="468" y="553"/>
                    </a:lnTo>
                    <a:cubicBezTo>
                      <a:pt x="429" y="514"/>
                      <a:pt x="429" y="475"/>
                      <a:pt x="390" y="475"/>
                    </a:cubicBezTo>
                    <a:cubicBezTo>
                      <a:pt x="390" y="475"/>
                      <a:pt x="429" y="436"/>
                      <a:pt x="429" y="397"/>
                    </a:cubicBezTo>
                    <a:cubicBezTo>
                      <a:pt x="429" y="358"/>
                      <a:pt x="429" y="358"/>
                      <a:pt x="468" y="358"/>
                    </a:cubicBezTo>
                    <a:close/>
                    <a:moveTo>
                      <a:pt x="935" y="592"/>
                    </a:moveTo>
                    <a:cubicBezTo>
                      <a:pt x="935" y="592"/>
                      <a:pt x="935" y="631"/>
                      <a:pt x="935" y="631"/>
                    </a:cubicBezTo>
                    <a:cubicBezTo>
                      <a:pt x="922" y="657"/>
                      <a:pt x="909" y="683"/>
                      <a:pt x="896" y="707"/>
                    </a:cubicBezTo>
                    <a:lnTo>
                      <a:pt x="896" y="707"/>
                    </a:lnTo>
                    <a:cubicBezTo>
                      <a:pt x="897" y="669"/>
                      <a:pt x="935" y="630"/>
                      <a:pt x="935" y="592"/>
                    </a:cubicBezTo>
                    <a:close/>
                    <a:moveTo>
                      <a:pt x="892" y="714"/>
                    </a:moveTo>
                    <a:cubicBezTo>
                      <a:pt x="867" y="760"/>
                      <a:pt x="843" y="801"/>
                      <a:pt x="818" y="825"/>
                    </a:cubicBezTo>
                    <a:cubicBezTo>
                      <a:pt x="763" y="853"/>
                      <a:pt x="688" y="880"/>
                      <a:pt x="622" y="880"/>
                    </a:cubicBezTo>
                    <a:cubicBezTo>
                      <a:pt x="594" y="880"/>
                      <a:pt x="568" y="876"/>
                      <a:pt x="545" y="864"/>
                    </a:cubicBezTo>
                    <a:lnTo>
                      <a:pt x="584" y="864"/>
                    </a:lnTo>
                    <a:cubicBezTo>
                      <a:pt x="699" y="864"/>
                      <a:pt x="814" y="826"/>
                      <a:pt x="892" y="714"/>
                    </a:cubicBezTo>
                    <a:close/>
                    <a:moveTo>
                      <a:pt x="469" y="1"/>
                    </a:moveTo>
                    <a:cubicBezTo>
                      <a:pt x="302" y="1"/>
                      <a:pt x="146" y="106"/>
                      <a:pt x="78" y="242"/>
                    </a:cubicBezTo>
                    <a:cubicBezTo>
                      <a:pt x="1" y="397"/>
                      <a:pt x="1" y="592"/>
                      <a:pt x="78" y="747"/>
                    </a:cubicBezTo>
                    <a:cubicBezTo>
                      <a:pt x="117" y="864"/>
                      <a:pt x="234" y="981"/>
                      <a:pt x="351" y="1059"/>
                    </a:cubicBezTo>
                    <a:cubicBezTo>
                      <a:pt x="419" y="1104"/>
                      <a:pt x="501" y="1123"/>
                      <a:pt x="580" y="1123"/>
                    </a:cubicBezTo>
                    <a:cubicBezTo>
                      <a:pt x="637" y="1123"/>
                      <a:pt x="692" y="1114"/>
                      <a:pt x="740" y="1098"/>
                    </a:cubicBezTo>
                    <a:cubicBezTo>
                      <a:pt x="857" y="1020"/>
                      <a:pt x="935" y="942"/>
                      <a:pt x="1012" y="864"/>
                    </a:cubicBezTo>
                    <a:cubicBezTo>
                      <a:pt x="1051" y="786"/>
                      <a:pt x="1090" y="670"/>
                      <a:pt x="1090" y="592"/>
                    </a:cubicBezTo>
                    <a:cubicBezTo>
                      <a:pt x="1090" y="475"/>
                      <a:pt x="1051" y="397"/>
                      <a:pt x="1012" y="358"/>
                    </a:cubicBezTo>
                    <a:cubicBezTo>
                      <a:pt x="973" y="242"/>
                      <a:pt x="896" y="164"/>
                      <a:pt x="818" y="86"/>
                    </a:cubicBezTo>
                    <a:cubicBezTo>
                      <a:pt x="779" y="86"/>
                      <a:pt x="740" y="47"/>
                      <a:pt x="701" y="47"/>
                    </a:cubicBezTo>
                    <a:lnTo>
                      <a:pt x="740" y="86"/>
                    </a:lnTo>
                    <a:cubicBezTo>
                      <a:pt x="701" y="47"/>
                      <a:pt x="623" y="8"/>
                      <a:pt x="545" y="8"/>
                    </a:cubicBezTo>
                    <a:cubicBezTo>
                      <a:pt x="520" y="3"/>
                      <a:pt x="494" y="1"/>
                      <a:pt x="469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3328700" y="3978600"/>
                <a:ext cx="243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3" extrusionOk="0">
                    <a:moveTo>
                      <a:pt x="545" y="302"/>
                    </a:moveTo>
                    <a:cubicBezTo>
                      <a:pt x="584" y="302"/>
                      <a:pt x="662" y="341"/>
                      <a:pt x="662" y="419"/>
                    </a:cubicBezTo>
                    <a:cubicBezTo>
                      <a:pt x="701" y="458"/>
                      <a:pt x="662" y="536"/>
                      <a:pt x="584" y="536"/>
                    </a:cubicBezTo>
                    <a:lnTo>
                      <a:pt x="467" y="536"/>
                    </a:lnTo>
                    <a:cubicBezTo>
                      <a:pt x="467" y="536"/>
                      <a:pt x="428" y="497"/>
                      <a:pt x="428" y="497"/>
                    </a:cubicBezTo>
                    <a:cubicBezTo>
                      <a:pt x="428" y="419"/>
                      <a:pt x="467" y="341"/>
                      <a:pt x="545" y="302"/>
                    </a:cubicBezTo>
                    <a:close/>
                    <a:moveTo>
                      <a:pt x="564" y="1"/>
                    </a:moveTo>
                    <a:cubicBezTo>
                      <a:pt x="516" y="1"/>
                      <a:pt x="467" y="10"/>
                      <a:pt x="428" y="30"/>
                    </a:cubicBezTo>
                    <a:cubicBezTo>
                      <a:pt x="0" y="225"/>
                      <a:pt x="39" y="808"/>
                      <a:pt x="467" y="1003"/>
                    </a:cubicBezTo>
                    <a:cubicBezTo>
                      <a:pt x="545" y="1003"/>
                      <a:pt x="623" y="1003"/>
                      <a:pt x="701" y="964"/>
                    </a:cubicBezTo>
                    <a:cubicBezTo>
                      <a:pt x="740" y="925"/>
                      <a:pt x="740" y="886"/>
                      <a:pt x="779" y="808"/>
                    </a:cubicBezTo>
                    <a:cubicBezTo>
                      <a:pt x="779" y="808"/>
                      <a:pt x="779" y="808"/>
                      <a:pt x="779" y="769"/>
                    </a:cubicBezTo>
                    <a:lnTo>
                      <a:pt x="817" y="769"/>
                    </a:lnTo>
                    <a:cubicBezTo>
                      <a:pt x="895" y="691"/>
                      <a:pt x="934" y="614"/>
                      <a:pt x="973" y="497"/>
                    </a:cubicBezTo>
                    <a:cubicBezTo>
                      <a:pt x="973" y="419"/>
                      <a:pt x="973" y="302"/>
                      <a:pt x="934" y="225"/>
                    </a:cubicBezTo>
                    <a:cubicBezTo>
                      <a:pt x="856" y="147"/>
                      <a:pt x="779" y="69"/>
                      <a:pt x="701" y="30"/>
                    </a:cubicBezTo>
                    <a:cubicBezTo>
                      <a:pt x="662" y="10"/>
                      <a:pt x="613" y="1"/>
                      <a:pt x="56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3368575" y="3864550"/>
                <a:ext cx="233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13" extrusionOk="0">
                    <a:moveTo>
                      <a:pt x="584" y="311"/>
                    </a:moveTo>
                    <a:cubicBezTo>
                      <a:pt x="584" y="350"/>
                      <a:pt x="623" y="350"/>
                      <a:pt x="623" y="389"/>
                    </a:cubicBezTo>
                    <a:cubicBezTo>
                      <a:pt x="623" y="428"/>
                      <a:pt x="623" y="506"/>
                      <a:pt x="584" y="584"/>
                    </a:cubicBezTo>
                    <a:lnTo>
                      <a:pt x="507" y="584"/>
                    </a:lnTo>
                    <a:cubicBezTo>
                      <a:pt x="468" y="545"/>
                      <a:pt x="429" y="506"/>
                      <a:pt x="429" y="467"/>
                    </a:cubicBezTo>
                    <a:cubicBezTo>
                      <a:pt x="429" y="428"/>
                      <a:pt x="429" y="389"/>
                      <a:pt x="468" y="350"/>
                    </a:cubicBezTo>
                    <a:cubicBezTo>
                      <a:pt x="468" y="350"/>
                      <a:pt x="468" y="350"/>
                      <a:pt x="507" y="311"/>
                    </a:cubicBezTo>
                    <a:close/>
                    <a:moveTo>
                      <a:pt x="584" y="0"/>
                    </a:moveTo>
                    <a:cubicBezTo>
                      <a:pt x="390" y="0"/>
                      <a:pt x="234" y="39"/>
                      <a:pt x="117" y="195"/>
                    </a:cubicBezTo>
                    <a:cubicBezTo>
                      <a:pt x="40" y="311"/>
                      <a:pt x="1" y="467"/>
                      <a:pt x="40" y="623"/>
                    </a:cubicBezTo>
                    <a:cubicBezTo>
                      <a:pt x="79" y="739"/>
                      <a:pt x="195" y="856"/>
                      <a:pt x="312" y="895"/>
                    </a:cubicBezTo>
                    <a:cubicBezTo>
                      <a:pt x="338" y="908"/>
                      <a:pt x="364" y="912"/>
                      <a:pt x="388" y="912"/>
                    </a:cubicBezTo>
                    <a:cubicBezTo>
                      <a:pt x="437" y="912"/>
                      <a:pt x="481" y="895"/>
                      <a:pt x="507" y="895"/>
                    </a:cubicBezTo>
                    <a:lnTo>
                      <a:pt x="507" y="856"/>
                    </a:lnTo>
                    <a:lnTo>
                      <a:pt x="584" y="856"/>
                    </a:lnTo>
                    <a:cubicBezTo>
                      <a:pt x="662" y="856"/>
                      <a:pt x="779" y="778"/>
                      <a:pt x="818" y="701"/>
                    </a:cubicBezTo>
                    <a:cubicBezTo>
                      <a:pt x="896" y="623"/>
                      <a:pt x="935" y="545"/>
                      <a:pt x="935" y="428"/>
                    </a:cubicBezTo>
                    <a:cubicBezTo>
                      <a:pt x="935" y="350"/>
                      <a:pt x="896" y="311"/>
                      <a:pt x="896" y="273"/>
                    </a:cubicBezTo>
                    <a:cubicBezTo>
                      <a:pt x="818" y="156"/>
                      <a:pt x="701" y="39"/>
                      <a:pt x="584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3441550" y="3907600"/>
                <a:ext cx="23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86" extrusionOk="0">
                    <a:moveTo>
                      <a:pt x="448" y="0"/>
                    </a:moveTo>
                    <a:cubicBezTo>
                      <a:pt x="389" y="0"/>
                      <a:pt x="331" y="10"/>
                      <a:pt x="273" y="29"/>
                    </a:cubicBezTo>
                    <a:cubicBezTo>
                      <a:pt x="195" y="68"/>
                      <a:pt x="117" y="107"/>
                      <a:pt x="39" y="185"/>
                    </a:cubicBezTo>
                    <a:cubicBezTo>
                      <a:pt x="0" y="263"/>
                      <a:pt x="0" y="341"/>
                      <a:pt x="0" y="457"/>
                    </a:cubicBezTo>
                    <a:cubicBezTo>
                      <a:pt x="0" y="535"/>
                      <a:pt x="39" y="613"/>
                      <a:pt x="78" y="691"/>
                    </a:cubicBezTo>
                    <a:cubicBezTo>
                      <a:pt x="156" y="808"/>
                      <a:pt x="312" y="846"/>
                      <a:pt x="467" y="885"/>
                    </a:cubicBezTo>
                    <a:cubicBezTo>
                      <a:pt x="584" y="846"/>
                      <a:pt x="701" y="808"/>
                      <a:pt x="778" y="730"/>
                    </a:cubicBezTo>
                    <a:cubicBezTo>
                      <a:pt x="895" y="652"/>
                      <a:pt x="934" y="496"/>
                      <a:pt x="895" y="379"/>
                    </a:cubicBezTo>
                    <a:cubicBezTo>
                      <a:pt x="895" y="302"/>
                      <a:pt x="817" y="224"/>
                      <a:pt x="740" y="185"/>
                    </a:cubicBezTo>
                    <a:cubicBezTo>
                      <a:pt x="701" y="107"/>
                      <a:pt x="662" y="68"/>
                      <a:pt x="623" y="29"/>
                    </a:cubicBezTo>
                    <a:cubicBezTo>
                      <a:pt x="564" y="10"/>
                      <a:pt x="506" y="0"/>
                      <a:pt x="448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3309225" y="3908200"/>
                <a:ext cx="224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2" extrusionOk="0">
                    <a:moveTo>
                      <a:pt x="448" y="287"/>
                    </a:moveTo>
                    <a:cubicBezTo>
                      <a:pt x="478" y="287"/>
                      <a:pt x="507" y="297"/>
                      <a:pt x="546" y="317"/>
                    </a:cubicBezTo>
                    <a:cubicBezTo>
                      <a:pt x="546" y="355"/>
                      <a:pt x="546" y="394"/>
                      <a:pt x="546" y="433"/>
                    </a:cubicBezTo>
                    <a:cubicBezTo>
                      <a:pt x="507" y="472"/>
                      <a:pt x="468" y="472"/>
                      <a:pt x="468" y="511"/>
                    </a:cubicBezTo>
                    <a:lnTo>
                      <a:pt x="351" y="511"/>
                    </a:lnTo>
                    <a:cubicBezTo>
                      <a:pt x="312" y="472"/>
                      <a:pt x="273" y="433"/>
                      <a:pt x="273" y="394"/>
                    </a:cubicBezTo>
                    <a:cubicBezTo>
                      <a:pt x="273" y="355"/>
                      <a:pt x="312" y="317"/>
                      <a:pt x="351" y="317"/>
                    </a:cubicBezTo>
                    <a:cubicBezTo>
                      <a:pt x="390" y="297"/>
                      <a:pt x="419" y="287"/>
                      <a:pt x="448" y="287"/>
                    </a:cubicBezTo>
                    <a:close/>
                    <a:moveTo>
                      <a:pt x="369" y="0"/>
                    </a:moveTo>
                    <a:cubicBezTo>
                      <a:pt x="163" y="0"/>
                      <a:pt x="1" y="181"/>
                      <a:pt x="1" y="394"/>
                    </a:cubicBezTo>
                    <a:cubicBezTo>
                      <a:pt x="1" y="433"/>
                      <a:pt x="1" y="472"/>
                      <a:pt x="1" y="511"/>
                    </a:cubicBezTo>
                    <a:cubicBezTo>
                      <a:pt x="1" y="628"/>
                      <a:pt x="79" y="784"/>
                      <a:pt x="234" y="861"/>
                    </a:cubicBezTo>
                    <a:lnTo>
                      <a:pt x="468" y="861"/>
                    </a:lnTo>
                    <a:lnTo>
                      <a:pt x="468" y="822"/>
                    </a:lnTo>
                    <a:lnTo>
                      <a:pt x="585" y="822"/>
                    </a:lnTo>
                    <a:lnTo>
                      <a:pt x="701" y="784"/>
                    </a:lnTo>
                    <a:cubicBezTo>
                      <a:pt x="818" y="706"/>
                      <a:pt x="896" y="589"/>
                      <a:pt x="896" y="433"/>
                    </a:cubicBezTo>
                    <a:cubicBezTo>
                      <a:pt x="896" y="355"/>
                      <a:pt x="857" y="239"/>
                      <a:pt x="779" y="161"/>
                    </a:cubicBezTo>
                    <a:cubicBezTo>
                      <a:pt x="740" y="161"/>
                      <a:pt x="740" y="122"/>
                      <a:pt x="701" y="83"/>
                    </a:cubicBezTo>
                    <a:cubicBezTo>
                      <a:pt x="624" y="44"/>
                      <a:pt x="546" y="5"/>
                      <a:pt x="429" y="5"/>
                    </a:cubicBezTo>
                    <a:cubicBezTo>
                      <a:pt x="409" y="2"/>
                      <a:pt x="389" y="0"/>
                      <a:pt x="369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75" name="Google Shape;375;p31"/>
            <p:cNvGrpSpPr/>
            <p:nvPr/>
          </p:nvGrpSpPr>
          <p:grpSpPr>
            <a:xfrm>
              <a:off x="8319889" y="870976"/>
              <a:ext cx="635848" cy="612926"/>
              <a:chOff x="3762575" y="3653050"/>
              <a:chExt cx="496175" cy="478325"/>
            </a:xfrm>
          </p:grpSpPr>
          <p:sp>
            <p:nvSpPr>
              <p:cNvPr id="376" name="Google Shape;376;p31"/>
              <p:cNvSpPr/>
              <p:nvPr/>
            </p:nvSpPr>
            <p:spPr>
              <a:xfrm>
                <a:off x="3762575" y="3653050"/>
                <a:ext cx="496175" cy="478325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19133" extrusionOk="0">
                    <a:moveTo>
                      <a:pt x="7519" y="1"/>
                    </a:moveTo>
                    <a:cubicBezTo>
                      <a:pt x="7371" y="1"/>
                      <a:pt x="7223" y="20"/>
                      <a:pt x="7083" y="55"/>
                    </a:cubicBezTo>
                    <a:cubicBezTo>
                      <a:pt x="6772" y="172"/>
                      <a:pt x="6460" y="327"/>
                      <a:pt x="6227" y="522"/>
                    </a:cubicBezTo>
                    <a:cubicBezTo>
                      <a:pt x="5760" y="911"/>
                      <a:pt x="5371" y="1417"/>
                      <a:pt x="5137" y="1962"/>
                    </a:cubicBezTo>
                    <a:cubicBezTo>
                      <a:pt x="4904" y="2506"/>
                      <a:pt x="4787" y="3090"/>
                      <a:pt x="4748" y="3635"/>
                    </a:cubicBezTo>
                    <a:cubicBezTo>
                      <a:pt x="4748" y="4180"/>
                      <a:pt x="4787" y="4724"/>
                      <a:pt x="4943" y="5230"/>
                    </a:cubicBezTo>
                    <a:cubicBezTo>
                      <a:pt x="5176" y="6164"/>
                      <a:pt x="5643" y="7020"/>
                      <a:pt x="6344" y="7682"/>
                    </a:cubicBezTo>
                    <a:lnTo>
                      <a:pt x="7394" y="8810"/>
                    </a:lnTo>
                    <a:cubicBezTo>
                      <a:pt x="6627" y="8595"/>
                      <a:pt x="5846" y="8482"/>
                      <a:pt x="5068" y="8482"/>
                    </a:cubicBezTo>
                    <a:cubicBezTo>
                      <a:pt x="4582" y="8482"/>
                      <a:pt x="4098" y="8526"/>
                      <a:pt x="3620" y="8616"/>
                    </a:cubicBezTo>
                    <a:cubicBezTo>
                      <a:pt x="2958" y="8733"/>
                      <a:pt x="2374" y="8966"/>
                      <a:pt x="1830" y="9316"/>
                    </a:cubicBezTo>
                    <a:cubicBezTo>
                      <a:pt x="1557" y="9511"/>
                      <a:pt x="1324" y="9705"/>
                      <a:pt x="1129" y="9978"/>
                    </a:cubicBezTo>
                    <a:cubicBezTo>
                      <a:pt x="935" y="10211"/>
                      <a:pt x="740" y="10445"/>
                      <a:pt x="545" y="10678"/>
                    </a:cubicBezTo>
                    <a:cubicBezTo>
                      <a:pt x="390" y="10951"/>
                      <a:pt x="234" y="11223"/>
                      <a:pt x="156" y="11534"/>
                    </a:cubicBezTo>
                    <a:cubicBezTo>
                      <a:pt x="40" y="11846"/>
                      <a:pt x="1" y="12157"/>
                      <a:pt x="40" y="12468"/>
                    </a:cubicBezTo>
                    <a:cubicBezTo>
                      <a:pt x="117" y="13052"/>
                      <a:pt x="390" y="13636"/>
                      <a:pt x="857" y="14064"/>
                    </a:cubicBezTo>
                    <a:cubicBezTo>
                      <a:pt x="1285" y="14414"/>
                      <a:pt x="1830" y="14647"/>
                      <a:pt x="2413" y="14686"/>
                    </a:cubicBezTo>
                    <a:cubicBezTo>
                      <a:pt x="2540" y="14696"/>
                      <a:pt x="2669" y="14701"/>
                      <a:pt x="2799" y="14701"/>
                    </a:cubicBezTo>
                    <a:cubicBezTo>
                      <a:pt x="3189" y="14701"/>
                      <a:pt x="3590" y="14657"/>
                      <a:pt x="3970" y="14570"/>
                    </a:cubicBezTo>
                    <a:cubicBezTo>
                      <a:pt x="5371" y="14180"/>
                      <a:pt x="6733" y="13636"/>
                      <a:pt x="8056" y="12935"/>
                    </a:cubicBezTo>
                    <a:lnTo>
                      <a:pt x="8056" y="12935"/>
                    </a:lnTo>
                    <a:cubicBezTo>
                      <a:pt x="7783" y="14336"/>
                      <a:pt x="7628" y="15737"/>
                      <a:pt x="7628" y="17177"/>
                    </a:cubicBezTo>
                    <a:cubicBezTo>
                      <a:pt x="7589" y="17722"/>
                      <a:pt x="7744" y="18227"/>
                      <a:pt x="8017" y="18694"/>
                    </a:cubicBezTo>
                    <a:cubicBezTo>
                      <a:pt x="8134" y="18928"/>
                      <a:pt x="8406" y="19084"/>
                      <a:pt x="8678" y="19122"/>
                    </a:cubicBezTo>
                    <a:cubicBezTo>
                      <a:pt x="8724" y="19129"/>
                      <a:pt x="8769" y="19132"/>
                      <a:pt x="8814" y="19132"/>
                    </a:cubicBezTo>
                    <a:cubicBezTo>
                      <a:pt x="9039" y="19132"/>
                      <a:pt x="9256" y="19051"/>
                      <a:pt x="9418" y="18889"/>
                    </a:cubicBezTo>
                    <a:cubicBezTo>
                      <a:pt x="9612" y="18733"/>
                      <a:pt x="9768" y="18578"/>
                      <a:pt x="9924" y="18422"/>
                    </a:cubicBezTo>
                    <a:cubicBezTo>
                      <a:pt x="10079" y="18227"/>
                      <a:pt x="10196" y="18033"/>
                      <a:pt x="10352" y="17838"/>
                    </a:cubicBezTo>
                    <a:cubicBezTo>
                      <a:pt x="10585" y="17488"/>
                      <a:pt x="10780" y="17099"/>
                      <a:pt x="10935" y="16710"/>
                    </a:cubicBezTo>
                    <a:cubicBezTo>
                      <a:pt x="11208" y="15970"/>
                      <a:pt x="11363" y="15270"/>
                      <a:pt x="11480" y="14492"/>
                    </a:cubicBezTo>
                    <a:cubicBezTo>
                      <a:pt x="11519" y="14025"/>
                      <a:pt x="11558" y="13519"/>
                      <a:pt x="11558" y="13052"/>
                    </a:cubicBezTo>
                    <a:cubicBezTo>
                      <a:pt x="11675" y="13480"/>
                      <a:pt x="11869" y="13908"/>
                      <a:pt x="12103" y="14297"/>
                    </a:cubicBezTo>
                    <a:cubicBezTo>
                      <a:pt x="12414" y="14803"/>
                      <a:pt x="12803" y="15192"/>
                      <a:pt x="13309" y="15503"/>
                    </a:cubicBezTo>
                    <a:cubicBezTo>
                      <a:pt x="13815" y="15776"/>
                      <a:pt x="14321" y="16009"/>
                      <a:pt x="14866" y="16126"/>
                    </a:cubicBezTo>
                    <a:cubicBezTo>
                      <a:pt x="15410" y="16243"/>
                      <a:pt x="15955" y="16321"/>
                      <a:pt x="16500" y="16360"/>
                    </a:cubicBezTo>
                    <a:cubicBezTo>
                      <a:pt x="17045" y="16360"/>
                      <a:pt x="17590" y="16282"/>
                      <a:pt x="18095" y="16048"/>
                    </a:cubicBezTo>
                    <a:cubicBezTo>
                      <a:pt x="18601" y="15854"/>
                      <a:pt x="18990" y="15465"/>
                      <a:pt x="19263" y="14998"/>
                    </a:cubicBezTo>
                    <a:cubicBezTo>
                      <a:pt x="19769" y="14142"/>
                      <a:pt x="19730" y="13013"/>
                      <a:pt x="19146" y="12196"/>
                    </a:cubicBezTo>
                    <a:cubicBezTo>
                      <a:pt x="18874" y="11846"/>
                      <a:pt x="18524" y="11573"/>
                      <a:pt x="18173" y="11379"/>
                    </a:cubicBezTo>
                    <a:cubicBezTo>
                      <a:pt x="17823" y="11184"/>
                      <a:pt x="17473" y="11028"/>
                      <a:pt x="17123" y="10873"/>
                    </a:cubicBezTo>
                    <a:cubicBezTo>
                      <a:pt x="16500" y="10600"/>
                      <a:pt x="14204" y="9550"/>
                      <a:pt x="14204" y="9550"/>
                    </a:cubicBezTo>
                    <a:cubicBezTo>
                      <a:pt x="14710" y="9355"/>
                      <a:pt x="15410" y="8810"/>
                      <a:pt x="15994" y="8499"/>
                    </a:cubicBezTo>
                    <a:cubicBezTo>
                      <a:pt x="16889" y="7993"/>
                      <a:pt x="17706" y="7332"/>
                      <a:pt x="18407" y="6553"/>
                    </a:cubicBezTo>
                    <a:cubicBezTo>
                      <a:pt x="18757" y="6125"/>
                      <a:pt x="19068" y="5619"/>
                      <a:pt x="19341" y="5114"/>
                    </a:cubicBezTo>
                    <a:cubicBezTo>
                      <a:pt x="19613" y="4569"/>
                      <a:pt x="19769" y="3985"/>
                      <a:pt x="19808" y="3362"/>
                    </a:cubicBezTo>
                    <a:cubicBezTo>
                      <a:pt x="19847" y="3051"/>
                      <a:pt x="19769" y="2740"/>
                      <a:pt x="19691" y="2467"/>
                    </a:cubicBezTo>
                    <a:cubicBezTo>
                      <a:pt x="19535" y="2156"/>
                      <a:pt x="19341" y="1884"/>
                      <a:pt x="19068" y="1689"/>
                    </a:cubicBezTo>
                    <a:cubicBezTo>
                      <a:pt x="18524" y="1417"/>
                      <a:pt x="17940" y="1261"/>
                      <a:pt x="17317" y="1261"/>
                    </a:cubicBezTo>
                    <a:cubicBezTo>
                      <a:pt x="17161" y="1240"/>
                      <a:pt x="17004" y="1231"/>
                      <a:pt x="16848" y="1231"/>
                    </a:cubicBezTo>
                    <a:cubicBezTo>
                      <a:pt x="16421" y="1231"/>
                      <a:pt x="15993" y="1303"/>
                      <a:pt x="15566" y="1417"/>
                    </a:cubicBezTo>
                    <a:cubicBezTo>
                      <a:pt x="15060" y="1572"/>
                      <a:pt x="14593" y="1923"/>
                      <a:pt x="14204" y="2312"/>
                    </a:cubicBezTo>
                    <a:cubicBezTo>
                      <a:pt x="13893" y="2701"/>
                      <a:pt x="13582" y="3090"/>
                      <a:pt x="13309" y="3518"/>
                    </a:cubicBezTo>
                    <a:cubicBezTo>
                      <a:pt x="13076" y="3907"/>
                      <a:pt x="12842" y="4296"/>
                      <a:pt x="12648" y="4647"/>
                    </a:cubicBezTo>
                    <a:cubicBezTo>
                      <a:pt x="12336" y="5191"/>
                      <a:pt x="12064" y="5775"/>
                      <a:pt x="11830" y="6359"/>
                    </a:cubicBezTo>
                    <a:cubicBezTo>
                      <a:pt x="11636" y="6787"/>
                      <a:pt x="11558" y="7020"/>
                      <a:pt x="11558" y="7020"/>
                    </a:cubicBezTo>
                    <a:cubicBezTo>
                      <a:pt x="11519" y="7215"/>
                      <a:pt x="11441" y="7409"/>
                      <a:pt x="11402" y="7565"/>
                    </a:cubicBezTo>
                    <a:lnTo>
                      <a:pt x="11402" y="7332"/>
                    </a:lnTo>
                    <a:cubicBezTo>
                      <a:pt x="11402" y="7098"/>
                      <a:pt x="11363" y="6904"/>
                      <a:pt x="11363" y="6904"/>
                    </a:cubicBezTo>
                    <a:cubicBezTo>
                      <a:pt x="11169" y="5619"/>
                      <a:pt x="10819" y="4374"/>
                      <a:pt x="10352" y="3168"/>
                    </a:cubicBezTo>
                    <a:cubicBezTo>
                      <a:pt x="10118" y="2545"/>
                      <a:pt x="9846" y="1962"/>
                      <a:pt x="9496" y="1378"/>
                    </a:cubicBezTo>
                    <a:cubicBezTo>
                      <a:pt x="9184" y="794"/>
                      <a:pt x="8678" y="366"/>
                      <a:pt x="8056" y="94"/>
                    </a:cubicBezTo>
                    <a:cubicBezTo>
                      <a:pt x="7884" y="29"/>
                      <a:pt x="7701" y="1"/>
                      <a:pt x="7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4023300" y="3908650"/>
                <a:ext cx="204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83" extrusionOk="0">
                    <a:moveTo>
                      <a:pt x="351" y="337"/>
                    </a:moveTo>
                    <a:cubicBezTo>
                      <a:pt x="390" y="337"/>
                      <a:pt x="390" y="337"/>
                      <a:pt x="429" y="376"/>
                    </a:cubicBezTo>
                    <a:cubicBezTo>
                      <a:pt x="429" y="376"/>
                      <a:pt x="429" y="415"/>
                      <a:pt x="429" y="415"/>
                    </a:cubicBezTo>
                    <a:cubicBezTo>
                      <a:pt x="429" y="454"/>
                      <a:pt x="390" y="454"/>
                      <a:pt x="390" y="454"/>
                    </a:cubicBezTo>
                    <a:lnTo>
                      <a:pt x="312" y="454"/>
                    </a:lnTo>
                    <a:lnTo>
                      <a:pt x="351" y="415"/>
                    </a:lnTo>
                    <a:cubicBezTo>
                      <a:pt x="351" y="415"/>
                      <a:pt x="351" y="376"/>
                      <a:pt x="351" y="337"/>
                    </a:cubicBezTo>
                    <a:close/>
                    <a:moveTo>
                      <a:pt x="361" y="1"/>
                    </a:moveTo>
                    <a:cubicBezTo>
                      <a:pt x="293" y="1"/>
                      <a:pt x="225" y="19"/>
                      <a:pt x="156" y="65"/>
                    </a:cubicBezTo>
                    <a:cubicBezTo>
                      <a:pt x="78" y="143"/>
                      <a:pt x="1" y="260"/>
                      <a:pt x="1" y="376"/>
                    </a:cubicBezTo>
                    <a:cubicBezTo>
                      <a:pt x="1" y="454"/>
                      <a:pt x="39" y="532"/>
                      <a:pt x="78" y="649"/>
                    </a:cubicBezTo>
                    <a:cubicBezTo>
                      <a:pt x="156" y="688"/>
                      <a:pt x="234" y="766"/>
                      <a:pt x="312" y="766"/>
                    </a:cubicBezTo>
                    <a:cubicBezTo>
                      <a:pt x="338" y="778"/>
                      <a:pt x="364" y="783"/>
                      <a:pt x="390" y="783"/>
                    </a:cubicBezTo>
                    <a:cubicBezTo>
                      <a:pt x="442" y="783"/>
                      <a:pt x="493" y="766"/>
                      <a:pt x="545" y="766"/>
                    </a:cubicBezTo>
                    <a:cubicBezTo>
                      <a:pt x="701" y="688"/>
                      <a:pt x="779" y="571"/>
                      <a:pt x="818" y="454"/>
                    </a:cubicBezTo>
                    <a:cubicBezTo>
                      <a:pt x="818" y="376"/>
                      <a:pt x="818" y="337"/>
                      <a:pt x="779" y="299"/>
                    </a:cubicBezTo>
                    <a:lnTo>
                      <a:pt x="740" y="260"/>
                    </a:lnTo>
                    <a:cubicBezTo>
                      <a:pt x="740" y="182"/>
                      <a:pt x="701" y="143"/>
                      <a:pt x="662" y="104"/>
                    </a:cubicBezTo>
                    <a:cubicBezTo>
                      <a:pt x="623" y="65"/>
                      <a:pt x="545" y="26"/>
                      <a:pt x="506" y="26"/>
                    </a:cubicBezTo>
                    <a:cubicBezTo>
                      <a:pt x="458" y="10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3979525" y="3952675"/>
                <a:ext cx="224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3" extrusionOk="0">
                    <a:moveTo>
                      <a:pt x="545" y="250"/>
                    </a:moveTo>
                    <a:cubicBezTo>
                      <a:pt x="584" y="289"/>
                      <a:pt x="584" y="289"/>
                      <a:pt x="584" y="328"/>
                    </a:cubicBezTo>
                    <a:cubicBezTo>
                      <a:pt x="584" y="366"/>
                      <a:pt x="584" y="405"/>
                      <a:pt x="545" y="405"/>
                    </a:cubicBezTo>
                    <a:lnTo>
                      <a:pt x="467" y="405"/>
                    </a:lnTo>
                    <a:cubicBezTo>
                      <a:pt x="428" y="366"/>
                      <a:pt x="428" y="328"/>
                      <a:pt x="467" y="328"/>
                    </a:cubicBezTo>
                    <a:cubicBezTo>
                      <a:pt x="467" y="289"/>
                      <a:pt x="467" y="289"/>
                      <a:pt x="506" y="250"/>
                    </a:cubicBezTo>
                    <a:close/>
                    <a:moveTo>
                      <a:pt x="203" y="537"/>
                    </a:moveTo>
                    <a:cubicBezTo>
                      <a:pt x="214" y="557"/>
                      <a:pt x="227" y="576"/>
                      <a:pt x="242" y="594"/>
                    </a:cubicBezTo>
                    <a:lnTo>
                      <a:pt x="242" y="594"/>
                    </a:lnTo>
                    <a:cubicBezTo>
                      <a:pt x="224" y="578"/>
                      <a:pt x="211" y="560"/>
                      <a:pt x="203" y="537"/>
                    </a:cubicBezTo>
                    <a:close/>
                    <a:moveTo>
                      <a:pt x="451" y="1"/>
                    </a:moveTo>
                    <a:cubicBezTo>
                      <a:pt x="366" y="1"/>
                      <a:pt x="280" y="37"/>
                      <a:pt x="195" y="94"/>
                    </a:cubicBezTo>
                    <a:cubicBezTo>
                      <a:pt x="117" y="172"/>
                      <a:pt x="39" y="289"/>
                      <a:pt x="39" y="405"/>
                    </a:cubicBezTo>
                    <a:cubicBezTo>
                      <a:pt x="0" y="522"/>
                      <a:pt x="39" y="600"/>
                      <a:pt x="117" y="678"/>
                    </a:cubicBezTo>
                    <a:cubicBezTo>
                      <a:pt x="156" y="756"/>
                      <a:pt x="234" y="795"/>
                      <a:pt x="351" y="833"/>
                    </a:cubicBezTo>
                    <a:cubicBezTo>
                      <a:pt x="390" y="853"/>
                      <a:pt x="428" y="863"/>
                      <a:pt x="467" y="863"/>
                    </a:cubicBezTo>
                    <a:cubicBezTo>
                      <a:pt x="506" y="863"/>
                      <a:pt x="545" y="853"/>
                      <a:pt x="584" y="833"/>
                    </a:cubicBezTo>
                    <a:cubicBezTo>
                      <a:pt x="623" y="795"/>
                      <a:pt x="701" y="756"/>
                      <a:pt x="740" y="717"/>
                    </a:cubicBezTo>
                    <a:cubicBezTo>
                      <a:pt x="818" y="678"/>
                      <a:pt x="857" y="600"/>
                      <a:pt x="857" y="483"/>
                    </a:cubicBezTo>
                    <a:cubicBezTo>
                      <a:pt x="857" y="483"/>
                      <a:pt x="857" y="467"/>
                      <a:pt x="857" y="444"/>
                    </a:cubicBezTo>
                    <a:cubicBezTo>
                      <a:pt x="895" y="405"/>
                      <a:pt x="895" y="328"/>
                      <a:pt x="857" y="289"/>
                    </a:cubicBezTo>
                    <a:cubicBezTo>
                      <a:pt x="818" y="133"/>
                      <a:pt x="701" y="16"/>
                      <a:pt x="545" y="16"/>
                    </a:cubicBezTo>
                    <a:cubicBezTo>
                      <a:pt x="514" y="6"/>
                      <a:pt x="483" y="1"/>
                      <a:pt x="45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3964925" y="3885675"/>
                <a:ext cx="214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89" extrusionOk="0">
                    <a:moveTo>
                      <a:pt x="468" y="284"/>
                    </a:moveTo>
                    <a:cubicBezTo>
                      <a:pt x="507" y="284"/>
                      <a:pt x="545" y="284"/>
                      <a:pt x="584" y="323"/>
                    </a:cubicBezTo>
                    <a:cubicBezTo>
                      <a:pt x="623" y="323"/>
                      <a:pt x="584" y="400"/>
                      <a:pt x="545" y="439"/>
                    </a:cubicBezTo>
                    <a:cubicBezTo>
                      <a:pt x="526" y="459"/>
                      <a:pt x="507" y="468"/>
                      <a:pt x="487" y="468"/>
                    </a:cubicBezTo>
                    <a:cubicBezTo>
                      <a:pt x="468" y="468"/>
                      <a:pt x="448" y="459"/>
                      <a:pt x="429" y="439"/>
                    </a:cubicBezTo>
                    <a:cubicBezTo>
                      <a:pt x="429" y="439"/>
                      <a:pt x="429" y="400"/>
                      <a:pt x="429" y="400"/>
                    </a:cubicBezTo>
                    <a:lnTo>
                      <a:pt x="429" y="361"/>
                    </a:lnTo>
                    <a:cubicBezTo>
                      <a:pt x="429" y="323"/>
                      <a:pt x="468" y="323"/>
                      <a:pt x="468" y="284"/>
                    </a:cubicBezTo>
                    <a:close/>
                    <a:moveTo>
                      <a:pt x="472" y="1"/>
                    </a:moveTo>
                    <a:cubicBezTo>
                      <a:pt x="446" y="1"/>
                      <a:pt x="418" y="4"/>
                      <a:pt x="390" y="11"/>
                    </a:cubicBezTo>
                    <a:cubicBezTo>
                      <a:pt x="195" y="11"/>
                      <a:pt x="1" y="206"/>
                      <a:pt x="1" y="439"/>
                    </a:cubicBezTo>
                    <a:cubicBezTo>
                      <a:pt x="40" y="517"/>
                      <a:pt x="79" y="556"/>
                      <a:pt x="156" y="595"/>
                    </a:cubicBezTo>
                    <a:cubicBezTo>
                      <a:pt x="195" y="634"/>
                      <a:pt x="234" y="634"/>
                      <a:pt x="273" y="634"/>
                    </a:cubicBezTo>
                    <a:lnTo>
                      <a:pt x="312" y="634"/>
                    </a:lnTo>
                    <a:cubicBezTo>
                      <a:pt x="367" y="661"/>
                      <a:pt x="422" y="689"/>
                      <a:pt x="477" y="689"/>
                    </a:cubicBezTo>
                    <a:cubicBezTo>
                      <a:pt x="500" y="689"/>
                      <a:pt x="523" y="684"/>
                      <a:pt x="545" y="673"/>
                    </a:cubicBezTo>
                    <a:cubicBezTo>
                      <a:pt x="623" y="673"/>
                      <a:pt x="701" y="634"/>
                      <a:pt x="740" y="556"/>
                    </a:cubicBezTo>
                    <a:cubicBezTo>
                      <a:pt x="857" y="439"/>
                      <a:pt x="857" y="245"/>
                      <a:pt x="740" y="128"/>
                    </a:cubicBezTo>
                    <a:cubicBezTo>
                      <a:pt x="677" y="64"/>
                      <a:pt x="587" y="1"/>
                      <a:pt x="472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4063175" y="3883625"/>
                <a:ext cx="19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16" extrusionOk="0">
                    <a:moveTo>
                      <a:pt x="487" y="298"/>
                    </a:moveTo>
                    <a:cubicBezTo>
                      <a:pt x="497" y="298"/>
                      <a:pt x="507" y="307"/>
                      <a:pt x="507" y="327"/>
                    </a:cubicBezTo>
                    <a:lnTo>
                      <a:pt x="546" y="327"/>
                    </a:lnTo>
                    <a:cubicBezTo>
                      <a:pt x="546" y="366"/>
                      <a:pt x="546" y="366"/>
                      <a:pt x="546" y="366"/>
                    </a:cubicBezTo>
                    <a:cubicBezTo>
                      <a:pt x="546" y="366"/>
                      <a:pt x="546" y="405"/>
                      <a:pt x="546" y="405"/>
                    </a:cubicBezTo>
                    <a:cubicBezTo>
                      <a:pt x="468" y="443"/>
                      <a:pt x="429" y="443"/>
                      <a:pt x="351" y="443"/>
                    </a:cubicBezTo>
                    <a:cubicBezTo>
                      <a:pt x="351" y="443"/>
                      <a:pt x="312" y="405"/>
                      <a:pt x="312" y="405"/>
                    </a:cubicBezTo>
                    <a:cubicBezTo>
                      <a:pt x="312" y="366"/>
                      <a:pt x="351" y="327"/>
                      <a:pt x="390" y="327"/>
                    </a:cubicBezTo>
                    <a:cubicBezTo>
                      <a:pt x="390" y="307"/>
                      <a:pt x="400" y="298"/>
                      <a:pt x="414" y="298"/>
                    </a:cubicBezTo>
                    <a:cubicBezTo>
                      <a:pt x="429" y="298"/>
                      <a:pt x="448" y="307"/>
                      <a:pt x="468" y="327"/>
                    </a:cubicBezTo>
                    <a:cubicBezTo>
                      <a:pt x="468" y="307"/>
                      <a:pt x="478" y="298"/>
                      <a:pt x="487" y="298"/>
                    </a:cubicBezTo>
                    <a:close/>
                    <a:moveTo>
                      <a:pt x="413" y="0"/>
                    </a:moveTo>
                    <a:cubicBezTo>
                      <a:pt x="328" y="0"/>
                      <a:pt x="242" y="36"/>
                      <a:pt x="157" y="93"/>
                    </a:cubicBezTo>
                    <a:cubicBezTo>
                      <a:pt x="79" y="132"/>
                      <a:pt x="1" y="249"/>
                      <a:pt x="40" y="366"/>
                    </a:cubicBezTo>
                    <a:cubicBezTo>
                      <a:pt x="40" y="443"/>
                      <a:pt x="40" y="482"/>
                      <a:pt x="79" y="521"/>
                    </a:cubicBezTo>
                    <a:lnTo>
                      <a:pt x="118" y="521"/>
                    </a:lnTo>
                    <a:cubicBezTo>
                      <a:pt x="157" y="599"/>
                      <a:pt x="234" y="677"/>
                      <a:pt x="312" y="716"/>
                    </a:cubicBezTo>
                    <a:lnTo>
                      <a:pt x="546" y="716"/>
                    </a:lnTo>
                    <a:cubicBezTo>
                      <a:pt x="585" y="677"/>
                      <a:pt x="624" y="677"/>
                      <a:pt x="663" y="638"/>
                    </a:cubicBezTo>
                    <a:cubicBezTo>
                      <a:pt x="740" y="560"/>
                      <a:pt x="779" y="443"/>
                      <a:pt x="779" y="327"/>
                    </a:cubicBezTo>
                    <a:cubicBezTo>
                      <a:pt x="740" y="171"/>
                      <a:pt x="624" y="54"/>
                      <a:pt x="507" y="15"/>
                    </a:cubicBezTo>
                    <a:cubicBezTo>
                      <a:pt x="476" y="5"/>
                      <a:pt x="444" y="0"/>
                      <a:pt x="413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4051525" y="3949775"/>
                <a:ext cx="185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6" extrusionOk="0">
                    <a:moveTo>
                      <a:pt x="358" y="1"/>
                    </a:moveTo>
                    <a:cubicBezTo>
                      <a:pt x="255" y="1"/>
                      <a:pt x="175" y="45"/>
                      <a:pt x="117" y="132"/>
                    </a:cubicBezTo>
                    <a:cubicBezTo>
                      <a:pt x="0" y="327"/>
                      <a:pt x="39" y="599"/>
                      <a:pt x="272" y="716"/>
                    </a:cubicBezTo>
                    <a:lnTo>
                      <a:pt x="272" y="677"/>
                    </a:lnTo>
                    <a:cubicBezTo>
                      <a:pt x="311" y="716"/>
                      <a:pt x="360" y="735"/>
                      <a:pt x="409" y="735"/>
                    </a:cubicBezTo>
                    <a:cubicBezTo>
                      <a:pt x="457" y="735"/>
                      <a:pt x="506" y="716"/>
                      <a:pt x="545" y="677"/>
                    </a:cubicBezTo>
                    <a:cubicBezTo>
                      <a:pt x="584" y="638"/>
                      <a:pt x="623" y="599"/>
                      <a:pt x="662" y="521"/>
                    </a:cubicBezTo>
                    <a:cubicBezTo>
                      <a:pt x="700" y="482"/>
                      <a:pt x="700" y="444"/>
                      <a:pt x="739" y="366"/>
                    </a:cubicBezTo>
                    <a:cubicBezTo>
                      <a:pt x="739" y="288"/>
                      <a:pt x="739" y="210"/>
                      <a:pt x="662" y="132"/>
                    </a:cubicBezTo>
                    <a:cubicBezTo>
                      <a:pt x="623" y="54"/>
                      <a:pt x="545" y="16"/>
                      <a:pt x="467" y="16"/>
                    </a:cubicBezTo>
                    <a:cubicBezTo>
                      <a:pt x="428" y="6"/>
                      <a:pt x="392" y="1"/>
                      <a:pt x="358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4015525" y="3849950"/>
                <a:ext cx="185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7" extrusionOk="0">
                    <a:moveTo>
                      <a:pt x="379" y="179"/>
                    </a:moveTo>
                    <a:cubicBezTo>
                      <a:pt x="432" y="179"/>
                      <a:pt x="479" y="206"/>
                      <a:pt x="506" y="234"/>
                    </a:cubicBezTo>
                    <a:lnTo>
                      <a:pt x="467" y="234"/>
                    </a:lnTo>
                    <a:cubicBezTo>
                      <a:pt x="467" y="273"/>
                      <a:pt x="467" y="351"/>
                      <a:pt x="467" y="390"/>
                    </a:cubicBezTo>
                    <a:cubicBezTo>
                      <a:pt x="428" y="390"/>
                      <a:pt x="389" y="428"/>
                      <a:pt x="350" y="428"/>
                    </a:cubicBezTo>
                    <a:cubicBezTo>
                      <a:pt x="350" y="390"/>
                      <a:pt x="312" y="390"/>
                      <a:pt x="273" y="390"/>
                    </a:cubicBezTo>
                    <a:cubicBezTo>
                      <a:pt x="273" y="351"/>
                      <a:pt x="273" y="312"/>
                      <a:pt x="273" y="312"/>
                    </a:cubicBezTo>
                    <a:cubicBezTo>
                      <a:pt x="312" y="273"/>
                      <a:pt x="312" y="234"/>
                      <a:pt x="312" y="195"/>
                    </a:cubicBezTo>
                    <a:cubicBezTo>
                      <a:pt x="334" y="184"/>
                      <a:pt x="357" y="179"/>
                      <a:pt x="379" y="179"/>
                    </a:cubicBezTo>
                    <a:close/>
                    <a:moveTo>
                      <a:pt x="273" y="0"/>
                    </a:moveTo>
                    <a:cubicBezTo>
                      <a:pt x="273" y="0"/>
                      <a:pt x="234" y="39"/>
                      <a:pt x="195" y="39"/>
                    </a:cubicBezTo>
                    <a:cubicBezTo>
                      <a:pt x="78" y="78"/>
                      <a:pt x="0" y="195"/>
                      <a:pt x="0" y="312"/>
                    </a:cubicBezTo>
                    <a:cubicBezTo>
                      <a:pt x="0" y="390"/>
                      <a:pt x="39" y="428"/>
                      <a:pt x="78" y="467"/>
                    </a:cubicBezTo>
                    <a:lnTo>
                      <a:pt x="78" y="506"/>
                    </a:lnTo>
                    <a:cubicBezTo>
                      <a:pt x="78" y="506"/>
                      <a:pt x="117" y="545"/>
                      <a:pt x="117" y="584"/>
                    </a:cubicBezTo>
                    <a:cubicBezTo>
                      <a:pt x="156" y="584"/>
                      <a:pt x="156" y="623"/>
                      <a:pt x="195" y="623"/>
                    </a:cubicBezTo>
                    <a:cubicBezTo>
                      <a:pt x="252" y="680"/>
                      <a:pt x="330" y="716"/>
                      <a:pt x="413" y="716"/>
                    </a:cubicBezTo>
                    <a:cubicBezTo>
                      <a:pt x="444" y="716"/>
                      <a:pt x="475" y="711"/>
                      <a:pt x="506" y="701"/>
                    </a:cubicBezTo>
                    <a:cubicBezTo>
                      <a:pt x="545" y="662"/>
                      <a:pt x="623" y="584"/>
                      <a:pt x="662" y="506"/>
                    </a:cubicBezTo>
                    <a:cubicBezTo>
                      <a:pt x="662" y="506"/>
                      <a:pt x="701" y="467"/>
                      <a:pt x="701" y="467"/>
                    </a:cubicBezTo>
                    <a:cubicBezTo>
                      <a:pt x="740" y="390"/>
                      <a:pt x="740" y="312"/>
                      <a:pt x="701" y="234"/>
                    </a:cubicBezTo>
                    <a:cubicBezTo>
                      <a:pt x="662" y="117"/>
                      <a:pt x="623" y="39"/>
                      <a:pt x="506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83" name="Google Shape;383;p31"/>
          <p:cNvSpPr/>
          <p:nvPr/>
        </p:nvSpPr>
        <p:spPr>
          <a:xfrm rot="-5846059" flipH="1">
            <a:off x="1350059" y="-1934329"/>
            <a:ext cx="1334163" cy="5326957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1"/>
          <p:cNvSpPr/>
          <p:nvPr/>
        </p:nvSpPr>
        <p:spPr>
          <a:xfrm rot="5846015">
            <a:off x="1356969" y="574546"/>
            <a:ext cx="597815" cy="2387129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55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9CF5-E787-35C2-C154-4D97A2D3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64EF4-3123-7E4C-B284-B6F97CE5E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1A881-07E3-C479-DAC7-614A9238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05B3E-2EEF-7A09-FF72-07CAF7C8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BAF54-3BD5-7D69-3CBD-F3540F87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832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3978-4C65-03C1-E9C7-9DF93544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94FA-AFCE-E92C-80A2-E4A3987C9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6863-C839-8817-244C-92A9EFF91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89086-3044-4AD3-E560-FB11F6CB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1F4D4-59E6-DB63-AED0-AA22D23C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01F8-3079-4B43-6F59-6FBF47C0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552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A2C5-911D-0C9C-2B1E-412C4B9B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121BD-A105-B729-9214-10C222EF3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E47A-1834-87C2-4CD8-F3247B11E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27530-1A5B-2155-0FDD-35F22686A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C7E8B-8D2E-931B-310F-31E4692D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331CF5-5582-9C0E-3F43-CC81269D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B2C1E-7F13-3267-F9B8-12871950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8E6CA-1882-4532-6700-64317BC8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248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CC9D-3BD6-5A1C-57B1-28C69BBC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51A4-E997-2CDB-2271-FE74F2E8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246DE-4316-1AED-B7F0-0BDFFC2A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67381-151C-EDD7-F879-72151BE8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249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1DEAC-C6A9-F922-9B86-A960963CD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3914F-06DA-B480-647B-719633F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7D171-C453-C07E-B638-BC61C148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997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D4D2-EC30-CB5E-18A6-7951D925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4120-FC36-4432-2C45-9C93204B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C7355-0741-3901-8DFB-5617BA81B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D6648-C94B-81E1-9C0E-5E6748C4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E3591-F4F5-647C-4324-D1C9F6E5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B7366-1A02-B625-82E6-35BCAD4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209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5517-04A2-51E8-2FFA-F782CFB4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F0A3E-36CA-BC52-F00C-CBD50E1EC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90DC8-72D7-2E35-A699-F3471E99E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2C102-CDFC-D999-E8D3-DB841010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F4228-B469-63CF-7F01-A33948B6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1DD81-2365-F8B9-A4E4-33D3457D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0687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A3B11-FE92-9D40-4A5A-8FDCEC9D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3250-CD49-43AB-D892-727991536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53CCD-353F-987A-1FCC-1EE7F1C79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F3B8F-3B96-479A-A827-EF263A2ABA26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82245-216C-5DD1-7BFC-E8FAF8A63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A93C-558A-A5F4-30BA-2E7C04EAA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7D6B7-FCB9-4947-9C97-27E914AC890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03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die Flower"/>
              <a:buNone/>
              <a:defRPr sz="2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○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■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○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■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○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■"/>
              <a:defRPr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9820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6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4.png"/><Relationship Id="rId7" Type="http://schemas.openxmlformats.org/officeDocument/2006/relationships/image" Target="../media/image27.png"/><Relationship Id="rId2" Type="http://schemas.openxmlformats.org/officeDocument/2006/relationships/image" Target="../media/image63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5.svg"/><Relationship Id="rId9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4.png"/><Relationship Id="rId7" Type="http://schemas.openxmlformats.org/officeDocument/2006/relationships/image" Target="../media/image27.png"/><Relationship Id="rId2" Type="http://schemas.openxmlformats.org/officeDocument/2006/relationships/image" Target="../media/image63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5.sv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0.jfif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12771">
            <a:off x="410863" y="2267460"/>
            <a:ext cx="11452081" cy="73131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4657667" y="4490766"/>
            <a:ext cx="9891941" cy="207226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114185" y="1800832"/>
            <a:ext cx="157525" cy="15752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25" t="2686" r="3921" b="2643"/>
          <a:stretch>
            <a:fillRect/>
          </a:stretch>
        </p:blipFill>
        <p:spPr>
          <a:xfrm rot="73969">
            <a:off x="11382" y="-492933"/>
            <a:ext cx="12220422" cy="11895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80452" y="533423"/>
            <a:ext cx="8991781" cy="1494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LARAVEL PADA PERANCANGAN APLIKASI SISTEM PENDAFTARAN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COURSE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ROBLOX</a:t>
            </a:r>
          </a:p>
        </p:txBody>
      </p:sp>
      <p:sp>
        <p:nvSpPr>
          <p:cNvPr id="19" name="Google Shape;1240;p41"/>
          <p:cNvSpPr/>
          <p:nvPr/>
        </p:nvSpPr>
        <p:spPr>
          <a:xfrm>
            <a:off x="2852548" y="3954781"/>
            <a:ext cx="7205852" cy="1817370"/>
          </a:xfrm>
          <a:custGeom>
            <a:avLst/>
            <a:gdLst/>
            <a:ahLst/>
            <a:cxnLst/>
            <a:rect l="l" t="t" r="r" b="b"/>
            <a:pathLst>
              <a:path w="52127" h="13160" extrusionOk="0">
                <a:moveTo>
                  <a:pt x="41797" y="0"/>
                </a:moveTo>
                <a:cubicBezTo>
                  <a:pt x="41733" y="0"/>
                  <a:pt x="41673" y="3"/>
                  <a:pt x="41623" y="11"/>
                </a:cubicBezTo>
                <a:cubicBezTo>
                  <a:pt x="41525" y="26"/>
                  <a:pt x="41427" y="30"/>
                  <a:pt x="41330" y="30"/>
                </a:cubicBezTo>
                <a:cubicBezTo>
                  <a:pt x="41198" y="30"/>
                  <a:pt x="41068" y="23"/>
                  <a:pt x="40937" y="23"/>
                </a:cubicBezTo>
                <a:cubicBezTo>
                  <a:pt x="40867" y="23"/>
                  <a:pt x="40798" y="25"/>
                  <a:pt x="40729" y="32"/>
                </a:cubicBezTo>
                <a:cubicBezTo>
                  <a:pt x="40603" y="44"/>
                  <a:pt x="40477" y="48"/>
                  <a:pt x="40351" y="48"/>
                </a:cubicBezTo>
                <a:cubicBezTo>
                  <a:pt x="40084" y="48"/>
                  <a:pt x="39817" y="30"/>
                  <a:pt x="39550" y="30"/>
                </a:cubicBezTo>
                <a:cubicBezTo>
                  <a:pt x="39365" y="30"/>
                  <a:pt x="39179" y="39"/>
                  <a:pt x="38993" y="69"/>
                </a:cubicBezTo>
                <a:cubicBezTo>
                  <a:pt x="38821" y="98"/>
                  <a:pt x="38647" y="103"/>
                  <a:pt x="38473" y="103"/>
                </a:cubicBezTo>
                <a:cubicBezTo>
                  <a:pt x="38377" y="103"/>
                  <a:pt x="38281" y="101"/>
                  <a:pt x="38184" y="101"/>
                </a:cubicBezTo>
                <a:cubicBezTo>
                  <a:pt x="37918" y="101"/>
                  <a:pt x="37652" y="113"/>
                  <a:pt x="37390" y="201"/>
                </a:cubicBezTo>
                <a:cubicBezTo>
                  <a:pt x="37360" y="211"/>
                  <a:pt x="37331" y="215"/>
                  <a:pt x="37301" y="215"/>
                </a:cubicBezTo>
                <a:cubicBezTo>
                  <a:pt x="37194" y="215"/>
                  <a:pt x="37089" y="162"/>
                  <a:pt x="36992" y="162"/>
                </a:cubicBezTo>
                <a:cubicBezTo>
                  <a:pt x="36968" y="162"/>
                  <a:pt x="36944" y="165"/>
                  <a:pt x="36921" y="173"/>
                </a:cubicBezTo>
                <a:cubicBezTo>
                  <a:pt x="36796" y="218"/>
                  <a:pt x="36660" y="258"/>
                  <a:pt x="36539" y="258"/>
                </a:cubicBezTo>
                <a:cubicBezTo>
                  <a:pt x="36493" y="258"/>
                  <a:pt x="36449" y="253"/>
                  <a:pt x="36409" y="239"/>
                </a:cubicBezTo>
                <a:cubicBezTo>
                  <a:pt x="36262" y="191"/>
                  <a:pt x="36117" y="175"/>
                  <a:pt x="35971" y="175"/>
                </a:cubicBezTo>
                <a:cubicBezTo>
                  <a:pt x="35659" y="175"/>
                  <a:pt x="35350" y="250"/>
                  <a:pt x="35039" y="250"/>
                </a:cubicBezTo>
                <a:cubicBezTo>
                  <a:pt x="34979" y="250"/>
                  <a:pt x="34919" y="247"/>
                  <a:pt x="34859" y="240"/>
                </a:cubicBezTo>
                <a:cubicBezTo>
                  <a:pt x="34741" y="227"/>
                  <a:pt x="34621" y="223"/>
                  <a:pt x="34502" y="223"/>
                </a:cubicBezTo>
                <a:cubicBezTo>
                  <a:pt x="34240" y="223"/>
                  <a:pt x="33976" y="245"/>
                  <a:pt x="33714" y="245"/>
                </a:cubicBezTo>
                <a:cubicBezTo>
                  <a:pt x="33711" y="245"/>
                  <a:pt x="33709" y="245"/>
                  <a:pt x="33706" y="245"/>
                </a:cubicBezTo>
                <a:cubicBezTo>
                  <a:pt x="33412" y="245"/>
                  <a:pt x="33118" y="196"/>
                  <a:pt x="32824" y="196"/>
                </a:cubicBezTo>
                <a:cubicBezTo>
                  <a:pt x="32722" y="196"/>
                  <a:pt x="32621" y="201"/>
                  <a:pt x="32520" y="217"/>
                </a:cubicBezTo>
                <a:cubicBezTo>
                  <a:pt x="32391" y="238"/>
                  <a:pt x="32252" y="260"/>
                  <a:pt x="32124" y="260"/>
                </a:cubicBezTo>
                <a:cubicBezTo>
                  <a:pt x="32073" y="260"/>
                  <a:pt x="32024" y="256"/>
                  <a:pt x="31977" y="248"/>
                </a:cubicBezTo>
                <a:cubicBezTo>
                  <a:pt x="31895" y="233"/>
                  <a:pt x="31813" y="229"/>
                  <a:pt x="31731" y="229"/>
                </a:cubicBezTo>
                <a:cubicBezTo>
                  <a:pt x="31582" y="229"/>
                  <a:pt x="31433" y="244"/>
                  <a:pt x="31285" y="244"/>
                </a:cubicBezTo>
                <a:cubicBezTo>
                  <a:pt x="31173" y="244"/>
                  <a:pt x="31061" y="235"/>
                  <a:pt x="30949" y="204"/>
                </a:cubicBezTo>
                <a:cubicBezTo>
                  <a:pt x="30839" y="173"/>
                  <a:pt x="30729" y="162"/>
                  <a:pt x="30618" y="162"/>
                </a:cubicBezTo>
                <a:cubicBezTo>
                  <a:pt x="30376" y="162"/>
                  <a:pt x="30133" y="213"/>
                  <a:pt x="29890" y="213"/>
                </a:cubicBezTo>
                <a:cubicBezTo>
                  <a:pt x="29837" y="213"/>
                  <a:pt x="29784" y="211"/>
                  <a:pt x="29731" y="205"/>
                </a:cubicBezTo>
                <a:cubicBezTo>
                  <a:pt x="29524" y="181"/>
                  <a:pt x="29297" y="122"/>
                  <a:pt x="29108" y="122"/>
                </a:cubicBezTo>
                <a:cubicBezTo>
                  <a:pt x="29082" y="122"/>
                  <a:pt x="29057" y="123"/>
                  <a:pt x="29033" y="126"/>
                </a:cubicBezTo>
                <a:cubicBezTo>
                  <a:pt x="28898" y="140"/>
                  <a:pt x="28763" y="145"/>
                  <a:pt x="28629" y="145"/>
                </a:cubicBezTo>
                <a:cubicBezTo>
                  <a:pt x="28307" y="145"/>
                  <a:pt x="27987" y="116"/>
                  <a:pt x="27667" y="116"/>
                </a:cubicBezTo>
                <a:cubicBezTo>
                  <a:pt x="27605" y="116"/>
                  <a:pt x="27543" y="117"/>
                  <a:pt x="27481" y="120"/>
                </a:cubicBezTo>
                <a:cubicBezTo>
                  <a:pt x="27432" y="122"/>
                  <a:pt x="27383" y="123"/>
                  <a:pt x="27335" y="123"/>
                </a:cubicBezTo>
                <a:cubicBezTo>
                  <a:pt x="26924" y="123"/>
                  <a:pt x="26511" y="54"/>
                  <a:pt x="26101" y="54"/>
                </a:cubicBezTo>
                <a:cubicBezTo>
                  <a:pt x="26010" y="54"/>
                  <a:pt x="25919" y="58"/>
                  <a:pt x="25828" y="66"/>
                </a:cubicBezTo>
                <a:cubicBezTo>
                  <a:pt x="25148" y="128"/>
                  <a:pt x="24469" y="164"/>
                  <a:pt x="23789" y="167"/>
                </a:cubicBezTo>
                <a:cubicBezTo>
                  <a:pt x="23617" y="168"/>
                  <a:pt x="23444" y="172"/>
                  <a:pt x="23271" y="172"/>
                </a:cubicBezTo>
                <a:cubicBezTo>
                  <a:pt x="23056" y="172"/>
                  <a:pt x="22842" y="166"/>
                  <a:pt x="22629" y="140"/>
                </a:cubicBezTo>
                <a:cubicBezTo>
                  <a:pt x="22611" y="138"/>
                  <a:pt x="22593" y="137"/>
                  <a:pt x="22576" y="137"/>
                </a:cubicBezTo>
                <a:cubicBezTo>
                  <a:pt x="22393" y="137"/>
                  <a:pt x="22224" y="243"/>
                  <a:pt x="22052" y="243"/>
                </a:cubicBezTo>
                <a:cubicBezTo>
                  <a:pt x="22023" y="243"/>
                  <a:pt x="21994" y="240"/>
                  <a:pt x="21966" y="233"/>
                </a:cubicBezTo>
                <a:cubicBezTo>
                  <a:pt x="21774" y="189"/>
                  <a:pt x="21582" y="174"/>
                  <a:pt x="21391" y="174"/>
                </a:cubicBezTo>
                <a:cubicBezTo>
                  <a:pt x="21065" y="174"/>
                  <a:pt x="20740" y="217"/>
                  <a:pt x="20413" y="232"/>
                </a:cubicBezTo>
                <a:cubicBezTo>
                  <a:pt x="20302" y="237"/>
                  <a:pt x="20191" y="239"/>
                  <a:pt x="20080" y="239"/>
                </a:cubicBezTo>
                <a:cubicBezTo>
                  <a:pt x="19794" y="239"/>
                  <a:pt x="19509" y="227"/>
                  <a:pt x="19223" y="227"/>
                </a:cubicBezTo>
                <a:cubicBezTo>
                  <a:pt x="18976" y="227"/>
                  <a:pt x="18730" y="236"/>
                  <a:pt x="18483" y="267"/>
                </a:cubicBezTo>
                <a:cubicBezTo>
                  <a:pt x="18321" y="288"/>
                  <a:pt x="18159" y="294"/>
                  <a:pt x="17996" y="294"/>
                </a:cubicBezTo>
                <a:cubicBezTo>
                  <a:pt x="17762" y="294"/>
                  <a:pt x="17528" y="282"/>
                  <a:pt x="17294" y="282"/>
                </a:cubicBezTo>
                <a:cubicBezTo>
                  <a:pt x="17144" y="282"/>
                  <a:pt x="16993" y="287"/>
                  <a:pt x="16844" y="304"/>
                </a:cubicBezTo>
                <a:cubicBezTo>
                  <a:pt x="16024" y="399"/>
                  <a:pt x="15204" y="446"/>
                  <a:pt x="14385" y="537"/>
                </a:cubicBezTo>
                <a:cubicBezTo>
                  <a:pt x="13491" y="637"/>
                  <a:pt x="12595" y="650"/>
                  <a:pt x="11701" y="730"/>
                </a:cubicBezTo>
                <a:cubicBezTo>
                  <a:pt x="11506" y="748"/>
                  <a:pt x="11309" y="753"/>
                  <a:pt x="11113" y="753"/>
                </a:cubicBezTo>
                <a:cubicBezTo>
                  <a:pt x="10898" y="753"/>
                  <a:pt x="10682" y="747"/>
                  <a:pt x="10467" y="747"/>
                </a:cubicBezTo>
                <a:cubicBezTo>
                  <a:pt x="10293" y="747"/>
                  <a:pt x="10119" y="751"/>
                  <a:pt x="9946" y="764"/>
                </a:cubicBezTo>
                <a:cubicBezTo>
                  <a:pt x="9610" y="791"/>
                  <a:pt x="9274" y="798"/>
                  <a:pt x="8938" y="798"/>
                </a:cubicBezTo>
                <a:cubicBezTo>
                  <a:pt x="8555" y="798"/>
                  <a:pt x="8173" y="789"/>
                  <a:pt x="7791" y="789"/>
                </a:cubicBezTo>
                <a:cubicBezTo>
                  <a:pt x="7680" y="789"/>
                  <a:pt x="7569" y="789"/>
                  <a:pt x="7459" y="791"/>
                </a:cubicBezTo>
                <a:cubicBezTo>
                  <a:pt x="7452" y="791"/>
                  <a:pt x="7446" y="791"/>
                  <a:pt x="7440" y="791"/>
                </a:cubicBezTo>
                <a:cubicBezTo>
                  <a:pt x="7220" y="791"/>
                  <a:pt x="6999" y="709"/>
                  <a:pt x="6778" y="700"/>
                </a:cubicBezTo>
                <a:cubicBezTo>
                  <a:pt x="6153" y="678"/>
                  <a:pt x="5523" y="714"/>
                  <a:pt x="4899" y="652"/>
                </a:cubicBezTo>
                <a:cubicBezTo>
                  <a:pt x="4596" y="622"/>
                  <a:pt x="4293" y="617"/>
                  <a:pt x="3990" y="617"/>
                </a:cubicBezTo>
                <a:cubicBezTo>
                  <a:pt x="3844" y="617"/>
                  <a:pt x="3697" y="619"/>
                  <a:pt x="3550" y="619"/>
                </a:cubicBezTo>
                <a:cubicBezTo>
                  <a:pt x="3353" y="619"/>
                  <a:pt x="3156" y="617"/>
                  <a:pt x="2958" y="607"/>
                </a:cubicBezTo>
                <a:cubicBezTo>
                  <a:pt x="2803" y="599"/>
                  <a:pt x="2649" y="595"/>
                  <a:pt x="2494" y="595"/>
                </a:cubicBezTo>
                <a:cubicBezTo>
                  <a:pt x="1838" y="595"/>
                  <a:pt x="1183" y="661"/>
                  <a:pt x="530" y="761"/>
                </a:cubicBezTo>
                <a:cubicBezTo>
                  <a:pt x="333" y="791"/>
                  <a:pt x="107" y="899"/>
                  <a:pt x="47" y="1115"/>
                </a:cubicBezTo>
                <a:cubicBezTo>
                  <a:pt x="0" y="1282"/>
                  <a:pt x="87" y="1545"/>
                  <a:pt x="225" y="1721"/>
                </a:cubicBezTo>
                <a:cubicBezTo>
                  <a:pt x="380" y="1917"/>
                  <a:pt x="506" y="2149"/>
                  <a:pt x="649" y="2362"/>
                </a:cubicBezTo>
                <a:cubicBezTo>
                  <a:pt x="1014" y="2911"/>
                  <a:pt x="1347" y="3504"/>
                  <a:pt x="1755" y="3993"/>
                </a:cubicBezTo>
                <a:cubicBezTo>
                  <a:pt x="2224" y="4555"/>
                  <a:pt x="2712" y="5070"/>
                  <a:pt x="3122" y="5724"/>
                </a:cubicBezTo>
                <a:cubicBezTo>
                  <a:pt x="3494" y="6320"/>
                  <a:pt x="3374" y="7060"/>
                  <a:pt x="3027" y="7548"/>
                </a:cubicBezTo>
                <a:cubicBezTo>
                  <a:pt x="2646" y="8087"/>
                  <a:pt x="2333" y="8705"/>
                  <a:pt x="2051" y="9313"/>
                </a:cubicBezTo>
                <a:cubicBezTo>
                  <a:pt x="1765" y="9933"/>
                  <a:pt x="1415" y="10499"/>
                  <a:pt x="1147" y="11134"/>
                </a:cubicBezTo>
                <a:cubicBezTo>
                  <a:pt x="913" y="11688"/>
                  <a:pt x="605" y="12193"/>
                  <a:pt x="335" y="12724"/>
                </a:cubicBezTo>
                <a:cubicBezTo>
                  <a:pt x="274" y="12843"/>
                  <a:pt x="384" y="13160"/>
                  <a:pt x="461" y="13160"/>
                </a:cubicBezTo>
                <a:cubicBezTo>
                  <a:pt x="467" y="13160"/>
                  <a:pt x="473" y="13158"/>
                  <a:pt x="478" y="13154"/>
                </a:cubicBezTo>
                <a:cubicBezTo>
                  <a:pt x="639" y="13037"/>
                  <a:pt x="815" y="13110"/>
                  <a:pt x="988" y="13022"/>
                </a:cubicBezTo>
                <a:cubicBezTo>
                  <a:pt x="1225" y="12901"/>
                  <a:pt x="1511" y="12944"/>
                  <a:pt x="1776" y="12908"/>
                </a:cubicBezTo>
                <a:cubicBezTo>
                  <a:pt x="1778" y="12908"/>
                  <a:pt x="1780" y="12908"/>
                  <a:pt x="1782" y="12908"/>
                </a:cubicBezTo>
                <a:cubicBezTo>
                  <a:pt x="1842" y="12908"/>
                  <a:pt x="1800" y="13061"/>
                  <a:pt x="1851" y="13061"/>
                </a:cubicBezTo>
                <a:cubicBezTo>
                  <a:pt x="1862" y="13061"/>
                  <a:pt x="1877" y="13054"/>
                  <a:pt x="1898" y="13037"/>
                </a:cubicBezTo>
                <a:cubicBezTo>
                  <a:pt x="2040" y="12925"/>
                  <a:pt x="2191" y="12901"/>
                  <a:pt x="2345" y="12901"/>
                </a:cubicBezTo>
                <a:cubicBezTo>
                  <a:pt x="2467" y="12901"/>
                  <a:pt x="2591" y="12916"/>
                  <a:pt x="2713" y="12916"/>
                </a:cubicBezTo>
                <a:cubicBezTo>
                  <a:pt x="2847" y="12916"/>
                  <a:pt x="2979" y="12898"/>
                  <a:pt x="3106" y="12823"/>
                </a:cubicBezTo>
                <a:cubicBezTo>
                  <a:pt x="3114" y="12819"/>
                  <a:pt x="3125" y="12817"/>
                  <a:pt x="3140" y="12817"/>
                </a:cubicBezTo>
                <a:cubicBezTo>
                  <a:pt x="3154" y="12817"/>
                  <a:pt x="3172" y="12819"/>
                  <a:pt x="3192" y="12819"/>
                </a:cubicBezTo>
                <a:cubicBezTo>
                  <a:pt x="3248" y="12819"/>
                  <a:pt x="3317" y="12808"/>
                  <a:pt x="3361" y="12729"/>
                </a:cubicBezTo>
                <a:cubicBezTo>
                  <a:pt x="3362" y="12727"/>
                  <a:pt x="3365" y="12726"/>
                  <a:pt x="3369" y="12726"/>
                </a:cubicBezTo>
                <a:cubicBezTo>
                  <a:pt x="3376" y="12726"/>
                  <a:pt x="3385" y="12729"/>
                  <a:pt x="3389" y="12734"/>
                </a:cubicBezTo>
                <a:cubicBezTo>
                  <a:pt x="3439" y="12796"/>
                  <a:pt x="3489" y="12816"/>
                  <a:pt x="3538" y="12816"/>
                </a:cubicBezTo>
                <a:cubicBezTo>
                  <a:pt x="3622" y="12816"/>
                  <a:pt x="3704" y="12758"/>
                  <a:pt x="3779" y="12758"/>
                </a:cubicBezTo>
                <a:cubicBezTo>
                  <a:pt x="3781" y="12758"/>
                  <a:pt x="3782" y="12758"/>
                  <a:pt x="3784" y="12758"/>
                </a:cubicBezTo>
                <a:cubicBezTo>
                  <a:pt x="3845" y="12760"/>
                  <a:pt x="3907" y="12761"/>
                  <a:pt x="3969" y="12761"/>
                </a:cubicBezTo>
                <a:cubicBezTo>
                  <a:pt x="4233" y="12761"/>
                  <a:pt x="4497" y="12744"/>
                  <a:pt x="4758" y="12708"/>
                </a:cubicBezTo>
                <a:cubicBezTo>
                  <a:pt x="4816" y="12701"/>
                  <a:pt x="4911" y="12629"/>
                  <a:pt x="4997" y="12629"/>
                </a:cubicBezTo>
                <a:cubicBezTo>
                  <a:pt x="5062" y="12629"/>
                  <a:pt x="5120" y="12670"/>
                  <a:pt x="5153" y="12811"/>
                </a:cubicBezTo>
                <a:cubicBezTo>
                  <a:pt x="5194" y="12790"/>
                  <a:pt x="5237" y="12805"/>
                  <a:pt x="5286" y="12783"/>
                </a:cubicBezTo>
                <a:cubicBezTo>
                  <a:pt x="5423" y="12720"/>
                  <a:pt x="5551" y="12535"/>
                  <a:pt x="5700" y="12535"/>
                </a:cubicBezTo>
                <a:cubicBezTo>
                  <a:pt x="5763" y="12535"/>
                  <a:pt x="5830" y="12568"/>
                  <a:pt x="5904" y="12658"/>
                </a:cubicBezTo>
                <a:cubicBezTo>
                  <a:pt x="5907" y="12662"/>
                  <a:pt x="5915" y="12664"/>
                  <a:pt x="5924" y="12664"/>
                </a:cubicBezTo>
                <a:cubicBezTo>
                  <a:pt x="5954" y="12664"/>
                  <a:pt x="6004" y="12645"/>
                  <a:pt x="6015" y="12621"/>
                </a:cubicBezTo>
                <a:cubicBezTo>
                  <a:pt x="6066" y="12508"/>
                  <a:pt x="6128" y="12469"/>
                  <a:pt x="6189" y="12469"/>
                </a:cubicBezTo>
                <a:cubicBezTo>
                  <a:pt x="6275" y="12469"/>
                  <a:pt x="6359" y="12546"/>
                  <a:pt x="6406" y="12596"/>
                </a:cubicBezTo>
                <a:cubicBezTo>
                  <a:pt x="6449" y="12642"/>
                  <a:pt x="6493" y="12656"/>
                  <a:pt x="6539" y="12656"/>
                </a:cubicBezTo>
                <a:cubicBezTo>
                  <a:pt x="6616" y="12656"/>
                  <a:pt x="6695" y="12614"/>
                  <a:pt x="6768" y="12614"/>
                </a:cubicBezTo>
                <a:cubicBezTo>
                  <a:pt x="6817" y="12614"/>
                  <a:pt x="6863" y="12632"/>
                  <a:pt x="6904" y="12695"/>
                </a:cubicBezTo>
                <a:cubicBezTo>
                  <a:pt x="6907" y="12699"/>
                  <a:pt x="6911" y="12701"/>
                  <a:pt x="6915" y="12701"/>
                </a:cubicBezTo>
                <a:cubicBezTo>
                  <a:pt x="6930" y="12701"/>
                  <a:pt x="6945" y="12664"/>
                  <a:pt x="6935" y="12626"/>
                </a:cubicBezTo>
                <a:cubicBezTo>
                  <a:pt x="6901" y="12501"/>
                  <a:pt x="6925" y="12483"/>
                  <a:pt x="6971" y="12483"/>
                </a:cubicBezTo>
                <a:cubicBezTo>
                  <a:pt x="6989" y="12483"/>
                  <a:pt x="7010" y="12486"/>
                  <a:pt x="7031" y="12486"/>
                </a:cubicBezTo>
                <a:cubicBezTo>
                  <a:pt x="7042" y="12486"/>
                  <a:pt x="7053" y="12485"/>
                  <a:pt x="7064" y="12483"/>
                </a:cubicBezTo>
                <a:cubicBezTo>
                  <a:pt x="7075" y="12481"/>
                  <a:pt x="7086" y="12480"/>
                  <a:pt x="7097" y="12480"/>
                </a:cubicBezTo>
                <a:cubicBezTo>
                  <a:pt x="7229" y="12480"/>
                  <a:pt x="7329" y="12622"/>
                  <a:pt x="7452" y="12622"/>
                </a:cubicBezTo>
                <a:cubicBezTo>
                  <a:pt x="7472" y="12622"/>
                  <a:pt x="7492" y="12618"/>
                  <a:pt x="7512" y="12610"/>
                </a:cubicBezTo>
                <a:cubicBezTo>
                  <a:pt x="7831" y="12488"/>
                  <a:pt x="8158" y="12538"/>
                  <a:pt x="8481" y="12504"/>
                </a:cubicBezTo>
                <a:cubicBezTo>
                  <a:pt x="8486" y="12504"/>
                  <a:pt x="8490" y="12503"/>
                  <a:pt x="8495" y="12503"/>
                </a:cubicBezTo>
                <a:cubicBezTo>
                  <a:pt x="8603" y="12503"/>
                  <a:pt x="8709" y="12620"/>
                  <a:pt x="8788" y="12620"/>
                </a:cubicBezTo>
                <a:cubicBezTo>
                  <a:pt x="8803" y="12620"/>
                  <a:pt x="8816" y="12616"/>
                  <a:pt x="8829" y="12607"/>
                </a:cubicBezTo>
                <a:cubicBezTo>
                  <a:pt x="8935" y="12531"/>
                  <a:pt x="9041" y="12508"/>
                  <a:pt x="9149" y="12508"/>
                </a:cubicBezTo>
                <a:cubicBezTo>
                  <a:pt x="9301" y="12508"/>
                  <a:pt x="9454" y="12552"/>
                  <a:pt x="9609" y="12552"/>
                </a:cubicBezTo>
                <a:cubicBezTo>
                  <a:pt x="9692" y="12552"/>
                  <a:pt x="9776" y="12540"/>
                  <a:pt x="9860" y="12500"/>
                </a:cubicBezTo>
                <a:cubicBezTo>
                  <a:pt x="9945" y="12461"/>
                  <a:pt x="10032" y="12446"/>
                  <a:pt x="10120" y="12446"/>
                </a:cubicBezTo>
                <a:cubicBezTo>
                  <a:pt x="10354" y="12446"/>
                  <a:pt x="10598" y="12548"/>
                  <a:pt x="10848" y="12548"/>
                </a:cubicBezTo>
                <a:cubicBezTo>
                  <a:pt x="10909" y="12548"/>
                  <a:pt x="10972" y="12542"/>
                  <a:pt x="11034" y="12526"/>
                </a:cubicBezTo>
                <a:cubicBezTo>
                  <a:pt x="11116" y="12506"/>
                  <a:pt x="11199" y="12498"/>
                  <a:pt x="11283" y="12498"/>
                </a:cubicBezTo>
                <a:cubicBezTo>
                  <a:pt x="11488" y="12498"/>
                  <a:pt x="11699" y="12542"/>
                  <a:pt x="11909" y="12542"/>
                </a:cubicBezTo>
                <a:cubicBezTo>
                  <a:pt x="12000" y="12542"/>
                  <a:pt x="12091" y="12534"/>
                  <a:pt x="12181" y="12510"/>
                </a:cubicBezTo>
                <a:cubicBezTo>
                  <a:pt x="12325" y="12473"/>
                  <a:pt x="12468" y="12460"/>
                  <a:pt x="12612" y="12460"/>
                </a:cubicBezTo>
                <a:cubicBezTo>
                  <a:pt x="12966" y="12460"/>
                  <a:pt x="13320" y="12541"/>
                  <a:pt x="13678" y="12541"/>
                </a:cubicBezTo>
                <a:cubicBezTo>
                  <a:pt x="13822" y="12541"/>
                  <a:pt x="13967" y="12527"/>
                  <a:pt x="14112" y="12491"/>
                </a:cubicBezTo>
                <a:cubicBezTo>
                  <a:pt x="14232" y="12460"/>
                  <a:pt x="14352" y="12449"/>
                  <a:pt x="14473" y="12449"/>
                </a:cubicBezTo>
                <a:cubicBezTo>
                  <a:pt x="14794" y="12449"/>
                  <a:pt x="15119" y="12526"/>
                  <a:pt x="15449" y="12526"/>
                </a:cubicBezTo>
                <a:cubicBezTo>
                  <a:pt x="15537" y="12526"/>
                  <a:pt x="15627" y="12521"/>
                  <a:pt x="15717" y="12507"/>
                </a:cubicBezTo>
                <a:cubicBezTo>
                  <a:pt x="15862" y="12484"/>
                  <a:pt x="16011" y="12476"/>
                  <a:pt x="16163" y="12476"/>
                </a:cubicBezTo>
                <a:cubicBezTo>
                  <a:pt x="16471" y="12476"/>
                  <a:pt x="16787" y="12509"/>
                  <a:pt x="17097" y="12520"/>
                </a:cubicBezTo>
                <a:cubicBezTo>
                  <a:pt x="17191" y="12523"/>
                  <a:pt x="17271" y="12631"/>
                  <a:pt x="17366" y="12631"/>
                </a:cubicBezTo>
                <a:cubicBezTo>
                  <a:pt x="17393" y="12631"/>
                  <a:pt x="17421" y="12622"/>
                  <a:pt x="17451" y="12599"/>
                </a:cubicBezTo>
                <a:cubicBezTo>
                  <a:pt x="17608" y="12480"/>
                  <a:pt x="17769" y="12445"/>
                  <a:pt x="17932" y="12445"/>
                </a:cubicBezTo>
                <a:cubicBezTo>
                  <a:pt x="18165" y="12445"/>
                  <a:pt x="18402" y="12516"/>
                  <a:pt x="18637" y="12516"/>
                </a:cubicBezTo>
                <a:cubicBezTo>
                  <a:pt x="18702" y="12516"/>
                  <a:pt x="18766" y="12510"/>
                  <a:pt x="18831" y="12497"/>
                </a:cubicBezTo>
                <a:cubicBezTo>
                  <a:pt x="18968" y="12468"/>
                  <a:pt x="19134" y="12448"/>
                  <a:pt x="19304" y="12448"/>
                </a:cubicBezTo>
                <a:cubicBezTo>
                  <a:pt x="19406" y="12448"/>
                  <a:pt x="19508" y="12455"/>
                  <a:pt x="19607" y="12471"/>
                </a:cubicBezTo>
                <a:cubicBezTo>
                  <a:pt x="19744" y="12494"/>
                  <a:pt x="19882" y="12503"/>
                  <a:pt x="20021" y="12503"/>
                </a:cubicBezTo>
                <a:cubicBezTo>
                  <a:pt x="20257" y="12503"/>
                  <a:pt x="20495" y="12477"/>
                  <a:pt x="20732" y="12449"/>
                </a:cubicBezTo>
                <a:cubicBezTo>
                  <a:pt x="20750" y="12447"/>
                  <a:pt x="20769" y="12446"/>
                  <a:pt x="20788" y="12446"/>
                </a:cubicBezTo>
                <a:cubicBezTo>
                  <a:pt x="20964" y="12446"/>
                  <a:pt x="21176" y="12526"/>
                  <a:pt x="21316" y="12526"/>
                </a:cubicBezTo>
                <a:cubicBezTo>
                  <a:pt x="21355" y="12526"/>
                  <a:pt x="21389" y="12519"/>
                  <a:pt x="21415" y="12503"/>
                </a:cubicBezTo>
                <a:cubicBezTo>
                  <a:pt x="21477" y="12463"/>
                  <a:pt x="21541" y="12449"/>
                  <a:pt x="21607" y="12449"/>
                </a:cubicBezTo>
                <a:cubicBezTo>
                  <a:pt x="21760" y="12449"/>
                  <a:pt x="21918" y="12527"/>
                  <a:pt x="22063" y="12527"/>
                </a:cubicBezTo>
                <a:cubicBezTo>
                  <a:pt x="22176" y="12527"/>
                  <a:pt x="22282" y="12480"/>
                  <a:pt x="22372" y="12311"/>
                </a:cubicBezTo>
                <a:cubicBezTo>
                  <a:pt x="22386" y="12328"/>
                  <a:pt x="22397" y="12353"/>
                  <a:pt x="22413" y="12362"/>
                </a:cubicBezTo>
                <a:cubicBezTo>
                  <a:pt x="22532" y="12431"/>
                  <a:pt x="22664" y="12461"/>
                  <a:pt x="22789" y="12461"/>
                </a:cubicBezTo>
                <a:cubicBezTo>
                  <a:pt x="22875" y="12461"/>
                  <a:pt x="22958" y="12447"/>
                  <a:pt x="23032" y="12420"/>
                </a:cubicBezTo>
                <a:cubicBezTo>
                  <a:pt x="23129" y="12384"/>
                  <a:pt x="23218" y="12368"/>
                  <a:pt x="23305" y="12368"/>
                </a:cubicBezTo>
                <a:cubicBezTo>
                  <a:pt x="23419" y="12368"/>
                  <a:pt x="23528" y="12396"/>
                  <a:pt x="23644" y="12443"/>
                </a:cubicBezTo>
                <a:cubicBezTo>
                  <a:pt x="23695" y="12464"/>
                  <a:pt x="23735" y="12525"/>
                  <a:pt x="23794" y="12525"/>
                </a:cubicBezTo>
                <a:cubicBezTo>
                  <a:pt x="23815" y="12525"/>
                  <a:pt x="23837" y="12518"/>
                  <a:pt x="23863" y="12499"/>
                </a:cubicBezTo>
                <a:cubicBezTo>
                  <a:pt x="24005" y="12400"/>
                  <a:pt x="24155" y="12371"/>
                  <a:pt x="24306" y="12371"/>
                </a:cubicBezTo>
                <a:cubicBezTo>
                  <a:pt x="24509" y="12371"/>
                  <a:pt x="24714" y="12423"/>
                  <a:pt x="24906" y="12426"/>
                </a:cubicBezTo>
                <a:cubicBezTo>
                  <a:pt x="25329" y="12432"/>
                  <a:pt x="25762" y="12510"/>
                  <a:pt x="26188" y="12510"/>
                </a:cubicBezTo>
                <a:cubicBezTo>
                  <a:pt x="26259" y="12510"/>
                  <a:pt x="26330" y="12508"/>
                  <a:pt x="26401" y="12503"/>
                </a:cubicBezTo>
                <a:cubicBezTo>
                  <a:pt x="26428" y="12501"/>
                  <a:pt x="26454" y="12500"/>
                  <a:pt x="26481" y="12500"/>
                </a:cubicBezTo>
                <a:cubicBezTo>
                  <a:pt x="26684" y="12500"/>
                  <a:pt x="26882" y="12551"/>
                  <a:pt x="27089" y="12551"/>
                </a:cubicBezTo>
                <a:cubicBezTo>
                  <a:pt x="27144" y="12551"/>
                  <a:pt x="27199" y="12547"/>
                  <a:pt x="27255" y="12538"/>
                </a:cubicBezTo>
                <a:cubicBezTo>
                  <a:pt x="27411" y="12514"/>
                  <a:pt x="27570" y="12507"/>
                  <a:pt x="27730" y="12507"/>
                </a:cubicBezTo>
                <a:cubicBezTo>
                  <a:pt x="27965" y="12507"/>
                  <a:pt x="28204" y="12522"/>
                  <a:pt x="28443" y="12522"/>
                </a:cubicBezTo>
                <a:cubicBezTo>
                  <a:pt x="28539" y="12522"/>
                  <a:pt x="28635" y="12520"/>
                  <a:pt x="28730" y="12513"/>
                </a:cubicBezTo>
                <a:cubicBezTo>
                  <a:pt x="28736" y="12512"/>
                  <a:pt x="28742" y="12512"/>
                  <a:pt x="28747" y="12512"/>
                </a:cubicBezTo>
                <a:cubicBezTo>
                  <a:pt x="28835" y="12512"/>
                  <a:pt x="28930" y="12555"/>
                  <a:pt x="29013" y="12555"/>
                </a:cubicBezTo>
                <a:cubicBezTo>
                  <a:pt x="29039" y="12555"/>
                  <a:pt x="29064" y="12551"/>
                  <a:pt x="29088" y="12540"/>
                </a:cubicBezTo>
                <a:cubicBezTo>
                  <a:pt x="29177" y="12497"/>
                  <a:pt x="29260" y="12475"/>
                  <a:pt x="29339" y="12475"/>
                </a:cubicBezTo>
                <a:cubicBezTo>
                  <a:pt x="29485" y="12475"/>
                  <a:pt x="29616" y="12550"/>
                  <a:pt x="29741" y="12708"/>
                </a:cubicBezTo>
                <a:cubicBezTo>
                  <a:pt x="29774" y="12634"/>
                  <a:pt x="29773" y="12466"/>
                  <a:pt x="29839" y="12466"/>
                </a:cubicBezTo>
                <a:cubicBezTo>
                  <a:pt x="29866" y="12466"/>
                  <a:pt x="29905" y="12495"/>
                  <a:pt x="29962" y="12569"/>
                </a:cubicBezTo>
                <a:cubicBezTo>
                  <a:pt x="29998" y="12615"/>
                  <a:pt x="30042" y="12635"/>
                  <a:pt x="30090" y="12635"/>
                </a:cubicBezTo>
                <a:cubicBezTo>
                  <a:pt x="30132" y="12635"/>
                  <a:pt x="30177" y="12620"/>
                  <a:pt x="30221" y="12596"/>
                </a:cubicBezTo>
                <a:cubicBezTo>
                  <a:pt x="30349" y="12525"/>
                  <a:pt x="30483" y="12500"/>
                  <a:pt x="30617" y="12500"/>
                </a:cubicBezTo>
                <a:cubicBezTo>
                  <a:pt x="30766" y="12500"/>
                  <a:pt x="30913" y="12531"/>
                  <a:pt x="31050" y="12560"/>
                </a:cubicBezTo>
                <a:cubicBezTo>
                  <a:pt x="31134" y="12579"/>
                  <a:pt x="31237" y="12640"/>
                  <a:pt x="31321" y="12640"/>
                </a:cubicBezTo>
                <a:cubicBezTo>
                  <a:pt x="31356" y="12640"/>
                  <a:pt x="31389" y="12629"/>
                  <a:pt x="31416" y="12599"/>
                </a:cubicBezTo>
                <a:cubicBezTo>
                  <a:pt x="31461" y="12549"/>
                  <a:pt x="31504" y="12531"/>
                  <a:pt x="31546" y="12531"/>
                </a:cubicBezTo>
                <a:cubicBezTo>
                  <a:pt x="31641" y="12531"/>
                  <a:pt x="31725" y="12621"/>
                  <a:pt x="31793" y="12627"/>
                </a:cubicBezTo>
                <a:cubicBezTo>
                  <a:pt x="31821" y="12630"/>
                  <a:pt x="31849" y="12631"/>
                  <a:pt x="31876" y="12631"/>
                </a:cubicBezTo>
                <a:cubicBezTo>
                  <a:pt x="32078" y="12631"/>
                  <a:pt x="32275" y="12567"/>
                  <a:pt x="32477" y="12567"/>
                </a:cubicBezTo>
                <a:cubicBezTo>
                  <a:pt x="32552" y="12567"/>
                  <a:pt x="32628" y="12576"/>
                  <a:pt x="32705" y="12601"/>
                </a:cubicBezTo>
                <a:cubicBezTo>
                  <a:pt x="32915" y="12668"/>
                  <a:pt x="33150" y="12735"/>
                  <a:pt x="33368" y="12735"/>
                </a:cubicBezTo>
                <a:cubicBezTo>
                  <a:pt x="33474" y="12735"/>
                  <a:pt x="33577" y="12719"/>
                  <a:pt x="33671" y="12679"/>
                </a:cubicBezTo>
                <a:cubicBezTo>
                  <a:pt x="33778" y="12633"/>
                  <a:pt x="33882" y="12617"/>
                  <a:pt x="33983" y="12617"/>
                </a:cubicBezTo>
                <a:cubicBezTo>
                  <a:pt x="34193" y="12617"/>
                  <a:pt x="34395" y="12684"/>
                  <a:pt x="34603" y="12684"/>
                </a:cubicBezTo>
                <a:cubicBezTo>
                  <a:pt x="34644" y="12684"/>
                  <a:pt x="34685" y="12681"/>
                  <a:pt x="34726" y="12675"/>
                </a:cubicBezTo>
                <a:cubicBezTo>
                  <a:pt x="34881" y="12652"/>
                  <a:pt x="35039" y="12646"/>
                  <a:pt x="35200" y="12646"/>
                </a:cubicBezTo>
                <a:cubicBezTo>
                  <a:pt x="35379" y="12646"/>
                  <a:pt x="35561" y="12654"/>
                  <a:pt x="35740" y="12654"/>
                </a:cubicBezTo>
                <a:cubicBezTo>
                  <a:pt x="36151" y="12657"/>
                  <a:pt x="36570" y="12658"/>
                  <a:pt x="36975" y="12744"/>
                </a:cubicBezTo>
                <a:cubicBezTo>
                  <a:pt x="36996" y="12748"/>
                  <a:pt x="37018" y="12750"/>
                  <a:pt x="37040" y="12750"/>
                </a:cubicBezTo>
                <a:cubicBezTo>
                  <a:pt x="37134" y="12750"/>
                  <a:pt x="37235" y="12719"/>
                  <a:pt x="37323" y="12719"/>
                </a:cubicBezTo>
                <a:cubicBezTo>
                  <a:pt x="37396" y="12719"/>
                  <a:pt x="37460" y="12740"/>
                  <a:pt x="37505" y="12816"/>
                </a:cubicBezTo>
                <a:cubicBezTo>
                  <a:pt x="37532" y="12862"/>
                  <a:pt x="37560" y="12880"/>
                  <a:pt x="37588" y="12880"/>
                </a:cubicBezTo>
                <a:cubicBezTo>
                  <a:pt x="37670" y="12880"/>
                  <a:pt x="37751" y="12721"/>
                  <a:pt x="37818" y="12721"/>
                </a:cubicBezTo>
                <a:cubicBezTo>
                  <a:pt x="37850" y="12721"/>
                  <a:pt x="37879" y="12756"/>
                  <a:pt x="37904" y="12862"/>
                </a:cubicBezTo>
                <a:cubicBezTo>
                  <a:pt x="37972" y="12753"/>
                  <a:pt x="38051" y="12721"/>
                  <a:pt x="38133" y="12721"/>
                </a:cubicBezTo>
                <a:cubicBezTo>
                  <a:pt x="38242" y="12721"/>
                  <a:pt x="38358" y="12775"/>
                  <a:pt x="38467" y="12775"/>
                </a:cubicBezTo>
                <a:cubicBezTo>
                  <a:pt x="38529" y="12775"/>
                  <a:pt x="38589" y="12758"/>
                  <a:pt x="38645" y="12704"/>
                </a:cubicBezTo>
                <a:cubicBezTo>
                  <a:pt x="38661" y="12689"/>
                  <a:pt x="38686" y="12683"/>
                  <a:pt x="38714" y="12683"/>
                </a:cubicBezTo>
                <a:cubicBezTo>
                  <a:pt x="38761" y="12683"/>
                  <a:pt x="38817" y="12701"/>
                  <a:pt x="38853" y="12725"/>
                </a:cubicBezTo>
                <a:cubicBezTo>
                  <a:pt x="38938" y="12785"/>
                  <a:pt x="39022" y="12805"/>
                  <a:pt x="39106" y="12805"/>
                </a:cubicBezTo>
                <a:cubicBezTo>
                  <a:pt x="39286" y="12805"/>
                  <a:pt x="39463" y="12713"/>
                  <a:pt x="39638" y="12713"/>
                </a:cubicBezTo>
                <a:cubicBezTo>
                  <a:pt x="39658" y="12713"/>
                  <a:pt x="39678" y="12714"/>
                  <a:pt x="39698" y="12717"/>
                </a:cubicBezTo>
                <a:cubicBezTo>
                  <a:pt x="39714" y="12719"/>
                  <a:pt x="39730" y="12720"/>
                  <a:pt x="39746" y="12720"/>
                </a:cubicBezTo>
                <a:cubicBezTo>
                  <a:pt x="39872" y="12720"/>
                  <a:pt x="40004" y="12663"/>
                  <a:pt x="40131" y="12663"/>
                </a:cubicBezTo>
                <a:cubicBezTo>
                  <a:pt x="40238" y="12663"/>
                  <a:pt x="40341" y="12703"/>
                  <a:pt x="40432" y="12852"/>
                </a:cubicBezTo>
                <a:cubicBezTo>
                  <a:pt x="40455" y="12889"/>
                  <a:pt x="40495" y="12929"/>
                  <a:pt x="40528" y="12929"/>
                </a:cubicBezTo>
                <a:cubicBezTo>
                  <a:pt x="40562" y="12929"/>
                  <a:pt x="40588" y="12888"/>
                  <a:pt x="40581" y="12764"/>
                </a:cubicBezTo>
                <a:cubicBezTo>
                  <a:pt x="40579" y="12719"/>
                  <a:pt x="40619" y="12705"/>
                  <a:pt x="40661" y="12705"/>
                </a:cubicBezTo>
                <a:cubicBezTo>
                  <a:pt x="40690" y="12705"/>
                  <a:pt x="40720" y="12712"/>
                  <a:pt x="40740" y="12719"/>
                </a:cubicBezTo>
                <a:cubicBezTo>
                  <a:pt x="40860" y="12766"/>
                  <a:pt x="40981" y="12796"/>
                  <a:pt x="41101" y="12796"/>
                </a:cubicBezTo>
                <a:cubicBezTo>
                  <a:pt x="41214" y="12796"/>
                  <a:pt x="41326" y="12770"/>
                  <a:pt x="41435" y="12706"/>
                </a:cubicBezTo>
                <a:cubicBezTo>
                  <a:pt x="41449" y="12698"/>
                  <a:pt x="41461" y="12694"/>
                  <a:pt x="41473" y="12694"/>
                </a:cubicBezTo>
                <a:cubicBezTo>
                  <a:pt x="41553" y="12694"/>
                  <a:pt x="41583" y="12859"/>
                  <a:pt x="41605" y="12859"/>
                </a:cubicBezTo>
                <a:cubicBezTo>
                  <a:pt x="41610" y="12859"/>
                  <a:pt x="41614" y="12849"/>
                  <a:pt x="41619" y="12825"/>
                </a:cubicBezTo>
                <a:cubicBezTo>
                  <a:pt x="41644" y="12698"/>
                  <a:pt x="41680" y="12662"/>
                  <a:pt x="41720" y="12662"/>
                </a:cubicBezTo>
                <a:cubicBezTo>
                  <a:pt x="41770" y="12662"/>
                  <a:pt x="41826" y="12717"/>
                  <a:pt x="41874" y="12717"/>
                </a:cubicBezTo>
                <a:cubicBezTo>
                  <a:pt x="41880" y="12717"/>
                  <a:pt x="41887" y="12716"/>
                  <a:pt x="41893" y="12714"/>
                </a:cubicBezTo>
                <a:cubicBezTo>
                  <a:pt x="41936" y="12698"/>
                  <a:pt x="41979" y="12693"/>
                  <a:pt x="42023" y="12693"/>
                </a:cubicBezTo>
                <a:cubicBezTo>
                  <a:pt x="42148" y="12693"/>
                  <a:pt x="42270" y="12742"/>
                  <a:pt x="42388" y="12742"/>
                </a:cubicBezTo>
                <a:cubicBezTo>
                  <a:pt x="42402" y="12742"/>
                  <a:pt x="42416" y="12741"/>
                  <a:pt x="42430" y="12740"/>
                </a:cubicBezTo>
                <a:cubicBezTo>
                  <a:pt x="42618" y="12719"/>
                  <a:pt x="42810" y="12649"/>
                  <a:pt x="42998" y="12649"/>
                </a:cubicBezTo>
                <a:cubicBezTo>
                  <a:pt x="43032" y="12649"/>
                  <a:pt x="43066" y="12652"/>
                  <a:pt x="43099" y="12657"/>
                </a:cubicBezTo>
                <a:cubicBezTo>
                  <a:pt x="43292" y="12687"/>
                  <a:pt x="43499" y="12721"/>
                  <a:pt x="43691" y="12721"/>
                </a:cubicBezTo>
                <a:cubicBezTo>
                  <a:pt x="43805" y="12721"/>
                  <a:pt x="43913" y="12709"/>
                  <a:pt x="44011" y="12678"/>
                </a:cubicBezTo>
                <a:cubicBezTo>
                  <a:pt x="44234" y="12605"/>
                  <a:pt x="44455" y="12593"/>
                  <a:pt x="44674" y="12593"/>
                </a:cubicBezTo>
                <a:cubicBezTo>
                  <a:pt x="44782" y="12593"/>
                  <a:pt x="44889" y="12596"/>
                  <a:pt x="44996" y="12596"/>
                </a:cubicBezTo>
                <a:cubicBezTo>
                  <a:pt x="45096" y="12596"/>
                  <a:pt x="45196" y="12593"/>
                  <a:pt x="45296" y="12584"/>
                </a:cubicBezTo>
                <a:cubicBezTo>
                  <a:pt x="45608" y="12553"/>
                  <a:pt x="45922" y="12454"/>
                  <a:pt x="46237" y="12454"/>
                </a:cubicBezTo>
                <a:cubicBezTo>
                  <a:pt x="46332" y="12454"/>
                  <a:pt x="46426" y="12462"/>
                  <a:pt x="46521" y="12485"/>
                </a:cubicBezTo>
                <a:cubicBezTo>
                  <a:pt x="46530" y="12487"/>
                  <a:pt x="46539" y="12488"/>
                  <a:pt x="46548" y="12488"/>
                </a:cubicBezTo>
                <a:cubicBezTo>
                  <a:pt x="46607" y="12488"/>
                  <a:pt x="46642" y="12436"/>
                  <a:pt x="46687" y="12410"/>
                </a:cubicBezTo>
                <a:cubicBezTo>
                  <a:pt x="46757" y="12370"/>
                  <a:pt x="46827" y="12352"/>
                  <a:pt x="46896" y="12352"/>
                </a:cubicBezTo>
                <a:cubicBezTo>
                  <a:pt x="46981" y="12352"/>
                  <a:pt x="47065" y="12379"/>
                  <a:pt x="47149" y="12422"/>
                </a:cubicBezTo>
                <a:cubicBezTo>
                  <a:pt x="47196" y="12446"/>
                  <a:pt x="47240" y="12477"/>
                  <a:pt x="47287" y="12505"/>
                </a:cubicBezTo>
                <a:cubicBezTo>
                  <a:pt x="47322" y="12372"/>
                  <a:pt x="47350" y="12328"/>
                  <a:pt x="47383" y="12328"/>
                </a:cubicBezTo>
                <a:cubicBezTo>
                  <a:pt x="47426" y="12328"/>
                  <a:pt x="47479" y="12404"/>
                  <a:pt x="47570" y="12457"/>
                </a:cubicBezTo>
                <a:cubicBezTo>
                  <a:pt x="47623" y="12487"/>
                  <a:pt x="47683" y="12500"/>
                  <a:pt x="47747" y="12500"/>
                </a:cubicBezTo>
                <a:cubicBezTo>
                  <a:pt x="47936" y="12500"/>
                  <a:pt x="48158" y="12392"/>
                  <a:pt x="48330" y="12342"/>
                </a:cubicBezTo>
                <a:cubicBezTo>
                  <a:pt x="48719" y="12231"/>
                  <a:pt x="49093" y="12286"/>
                  <a:pt x="49470" y="12256"/>
                </a:cubicBezTo>
                <a:cubicBezTo>
                  <a:pt x="49497" y="12254"/>
                  <a:pt x="49523" y="12253"/>
                  <a:pt x="49550" y="12253"/>
                </a:cubicBezTo>
                <a:cubicBezTo>
                  <a:pt x="49775" y="12253"/>
                  <a:pt x="50018" y="12318"/>
                  <a:pt x="50232" y="12318"/>
                </a:cubicBezTo>
                <a:cubicBezTo>
                  <a:pt x="50248" y="12318"/>
                  <a:pt x="50263" y="12318"/>
                  <a:pt x="50279" y="12317"/>
                </a:cubicBezTo>
                <a:cubicBezTo>
                  <a:pt x="50454" y="12308"/>
                  <a:pt x="50586" y="12301"/>
                  <a:pt x="50695" y="12301"/>
                </a:cubicBezTo>
                <a:cubicBezTo>
                  <a:pt x="50988" y="12301"/>
                  <a:pt x="51115" y="12352"/>
                  <a:pt x="51483" y="12546"/>
                </a:cubicBezTo>
                <a:cubicBezTo>
                  <a:pt x="51501" y="12555"/>
                  <a:pt x="51522" y="12552"/>
                  <a:pt x="51542" y="12554"/>
                </a:cubicBezTo>
                <a:cubicBezTo>
                  <a:pt x="51544" y="12394"/>
                  <a:pt x="51570" y="12346"/>
                  <a:pt x="51606" y="12346"/>
                </a:cubicBezTo>
                <a:cubicBezTo>
                  <a:pt x="51663" y="12346"/>
                  <a:pt x="51744" y="12462"/>
                  <a:pt x="51800" y="12462"/>
                </a:cubicBezTo>
                <a:cubicBezTo>
                  <a:pt x="51808" y="12462"/>
                  <a:pt x="51815" y="12460"/>
                  <a:pt x="51821" y="12455"/>
                </a:cubicBezTo>
                <a:cubicBezTo>
                  <a:pt x="51915" y="12391"/>
                  <a:pt x="51997" y="12333"/>
                  <a:pt x="51957" y="12156"/>
                </a:cubicBezTo>
                <a:cubicBezTo>
                  <a:pt x="51864" y="11751"/>
                  <a:pt x="51710" y="11361"/>
                  <a:pt x="51502" y="11000"/>
                </a:cubicBezTo>
                <a:cubicBezTo>
                  <a:pt x="51057" y="10218"/>
                  <a:pt x="50568" y="9477"/>
                  <a:pt x="50116" y="8701"/>
                </a:cubicBezTo>
                <a:cubicBezTo>
                  <a:pt x="49823" y="8199"/>
                  <a:pt x="49511" y="7722"/>
                  <a:pt x="49191" y="7252"/>
                </a:cubicBezTo>
                <a:cubicBezTo>
                  <a:pt x="49036" y="7022"/>
                  <a:pt x="48916" y="6262"/>
                  <a:pt x="49048" y="6209"/>
                </a:cubicBezTo>
                <a:cubicBezTo>
                  <a:pt x="49525" y="6012"/>
                  <a:pt x="49530" y="5345"/>
                  <a:pt x="49838" y="4970"/>
                </a:cubicBezTo>
                <a:cubicBezTo>
                  <a:pt x="50078" y="4676"/>
                  <a:pt x="50225" y="4230"/>
                  <a:pt x="50486" y="3922"/>
                </a:cubicBezTo>
                <a:cubicBezTo>
                  <a:pt x="50538" y="3864"/>
                  <a:pt x="50571" y="3778"/>
                  <a:pt x="50612" y="3706"/>
                </a:cubicBezTo>
                <a:cubicBezTo>
                  <a:pt x="50801" y="3375"/>
                  <a:pt x="50810" y="2903"/>
                  <a:pt x="51134" y="2670"/>
                </a:cubicBezTo>
                <a:cubicBezTo>
                  <a:pt x="51225" y="2602"/>
                  <a:pt x="51364" y="2540"/>
                  <a:pt x="51356" y="2313"/>
                </a:cubicBezTo>
                <a:cubicBezTo>
                  <a:pt x="51349" y="2104"/>
                  <a:pt x="51488" y="1905"/>
                  <a:pt x="51643" y="1827"/>
                </a:cubicBezTo>
                <a:cubicBezTo>
                  <a:pt x="51719" y="1790"/>
                  <a:pt x="51667" y="1755"/>
                  <a:pt x="51648" y="1723"/>
                </a:cubicBezTo>
                <a:cubicBezTo>
                  <a:pt x="51565" y="1595"/>
                  <a:pt x="51730" y="1563"/>
                  <a:pt x="51709" y="1460"/>
                </a:cubicBezTo>
                <a:lnTo>
                  <a:pt x="51709" y="1460"/>
                </a:lnTo>
                <a:cubicBezTo>
                  <a:pt x="51709" y="1460"/>
                  <a:pt x="51710" y="1460"/>
                  <a:pt x="51710" y="1460"/>
                </a:cubicBezTo>
                <a:cubicBezTo>
                  <a:pt x="51929" y="1460"/>
                  <a:pt x="51940" y="1195"/>
                  <a:pt x="52026" y="1037"/>
                </a:cubicBezTo>
                <a:cubicBezTo>
                  <a:pt x="52127" y="851"/>
                  <a:pt x="51990" y="467"/>
                  <a:pt x="51833" y="467"/>
                </a:cubicBezTo>
                <a:cubicBezTo>
                  <a:pt x="51824" y="467"/>
                  <a:pt x="51814" y="469"/>
                  <a:pt x="51805" y="471"/>
                </a:cubicBezTo>
                <a:cubicBezTo>
                  <a:pt x="51761" y="484"/>
                  <a:pt x="51717" y="490"/>
                  <a:pt x="51675" y="490"/>
                </a:cubicBezTo>
                <a:cubicBezTo>
                  <a:pt x="51438" y="490"/>
                  <a:pt x="51232" y="315"/>
                  <a:pt x="50982" y="315"/>
                </a:cubicBezTo>
                <a:cubicBezTo>
                  <a:pt x="50975" y="315"/>
                  <a:pt x="50969" y="315"/>
                  <a:pt x="50963" y="315"/>
                </a:cubicBezTo>
                <a:cubicBezTo>
                  <a:pt x="50467" y="333"/>
                  <a:pt x="49964" y="345"/>
                  <a:pt x="49464" y="350"/>
                </a:cubicBezTo>
                <a:cubicBezTo>
                  <a:pt x="48938" y="354"/>
                  <a:pt x="48411" y="376"/>
                  <a:pt x="47884" y="376"/>
                </a:cubicBezTo>
                <a:cubicBezTo>
                  <a:pt x="47432" y="376"/>
                  <a:pt x="46979" y="360"/>
                  <a:pt x="46528" y="304"/>
                </a:cubicBezTo>
                <a:cubicBezTo>
                  <a:pt x="46403" y="289"/>
                  <a:pt x="46278" y="285"/>
                  <a:pt x="46152" y="285"/>
                </a:cubicBezTo>
                <a:cubicBezTo>
                  <a:pt x="46031" y="285"/>
                  <a:pt x="45909" y="288"/>
                  <a:pt x="45787" y="288"/>
                </a:cubicBezTo>
                <a:cubicBezTo>
                  <a:pt x="45697" y="288"/>
                  <a:pt x="45607" y="286"/>
                  <a:pt x="45517" y="280"/>
                </a:cubicBezTo>
                <a:cubicBezTo>
                  <a:pt x="45085" y="247"/>
                  <a:pt x="44655" y="171"/>
                  <a:pt x="44221" y="146"/>
                </a:cubicBezTo>
                <a:cubicBezTo>
                  <a:pt x="43917" y="129"/>
                  <a:pt x="43611" y="70"/>
                  <a:pt x="43307" y="70"/>
                </a:cubicBezTo>
                <a:cubicBezTo>
                  <a:pt x="43217" y="70"/>
                  <a:pt x="43128" y="75"/>
                  <a:pt x="43039" y="88"/>
                </a:cubicBezTo>
                <a:cubicBezTo>
                  <a:pt x="42991" y="95"/>
                  <a:pt x="42944" y="97"/>
                  <a:pt x="42896" y="97"/>
                </a:cubicBezTo>
                <a:cubicBezTo>
                  <a:pt x="42671" y="97"/>
                  <a:pt x="42450" y="33"/>
                  <a:pt x="42230" y="21"/>
                </a:cubicBezTo>
                <a:cubicBezTo>
                  <a:pt x="42099" y="14"/>
                  <a:pt x="41937" y="0"/>
                  <a:pt x="41797" y="0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Modern No. 20" panose="02070704070505020303" pitchFamily="18" charset="0"/>
              </a:rPr>
              <a:t>                                        </a:t>
            </a:r>
            <a:r>
              <a:rPr lang="en-US" sz="2400" b="1" dirty="0" err="1">
                <a:latin typeface="Modern No. 20" panose="02070704070505020303" pitchFamily="18" charset="0"/>
              </a:rPr>
              <a:t>Disusun</a:t>
            </a:r>
            <a:r>
              <a:rPr lang="en-US" sz="2400" b="1" dirty="0">
                <a:latin typeface="Modern No. 20" panose="02070704070505020303" pitchFamily="18" charset="0"/>
              </a:rPr>
              <a:t> Oleh:</a:t>
            </a:r>
          </a:p>
          <a:p>
            <a:r>
              <a:rPr lang="en-US" sz="2400" b="1" dirty="0">
                <a:latin typeface="Modern No. 20" panose="02070704070505020303" pitchFamily="18" charset="0"/>
              </a:rPr>
              <a:t>	</a:t>
            </a:r>
          </a:p>
          <a:p>
            <a:r>
              <a:rPr lang="en-US" sz="2400" b="1" dirty="0">
                <a:latin typeface="Modern No. 20" panose="02070704070505020303" pitchFamily="18" charset="0"/>
              </a:rPr>
              <a:t>	Jasmine Mutiara Bintang                1214012</a:t>
            </a:r>
          </a:p>
          <a:p>
            <a:r>
              <a:rPr lang="en-US" sz="2400" b="1" dirty="0">
                <a:latin typeface="Modern No. 20" panose="02070704070505020303" pitchFamily="18" charset="0"/>
              </a:rPr>
              <a:t>            </a:t>
            </a:r>
            <a:r>
              <a:rPr lang="en-US" sz="2400" b="1" dirty="0" err="1">
                <a:latin typeface="Modern No. 20" panose="02070704070505020303" pitchFamily="18" charset="0"/>
              </a:rPr>
              <a:t>Daffa</a:t>
            </a:r>
            <a:r>
              <a:rPr lang="en-US" sz="2400" b="1" dirty="0">
                <a:latin typeface="Modern No. 20" panose="02070704070505020303" pitchFamily="18" charset="0"/>
              </a:rPr>
              <a:t> </a:t>
            </a:r>
            <a:r>
              <a:rPr lang="en-US" sz="2400" b="1" dirty="0" err="1">
                <a:latin typeface="Modern No. 20" panose="02070704070505020303" pitchFamily="18" charset="0"/>
              </a:rPr>
              <a:t>Audya</a:t>
            </a:r>
            <a:r>
              <a:rPr lang="en-US" sz="2400" b="1" dirty="0">
                <a:latin typeface="Modern No. 20" panose="02070704070505020303" pitchFamily="18" charset="0"/>
              </a:rPr>
              <a:t> </a:t>
            </a:r>
            <a:r>
              <a:rPr lang="en-US" sz="2400" b="1" dirty="0" err="1">
                <a:latin typeface="Modern No. 20" panose="02070704070505020303" pitchFamily="18" charset="0"/>
              </a:rPr>
              <a:t>Pramana</a:t>
            </a:r>
            <a:r>
              <a:rPr lang="en-US" sz="2400" b="1" dirty="0">
                <a:latin typeface="Modern No. 20" panose="02070704070505020303" pitchFamily="18" charset="0"/>
              </a:rPr>
              <a:t>                     1214015</a:t>
            </a:r>
          </a:p>
          <a:p>
            <a:r>
              <a:rPr lang="en-US" sz="2400" b="1" dirty="0">
                <a:latin typeface="Modern No. 20" panose="02070704070505020303" pitchFamily="18" charset="0"/>
              </a:rPr>
              <a:t>				</a:t>
            </a:r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7371342">
            <a:off x="10050953" y="-371697"/>
            <a:ext cx="3118485" cy="2053263"/>
          </a:xfrm>
          <a:prstGeom prst="rect">
            <a:avLst/>
          </a:prstGeom>
        </p:spPr>
      </p:pic>
      <p:grpSp>
        <p:nvGrpSpPr>
          <p:cNvPr id="21" name="Group 8"/>
          <p:cNvGrpSpPr/>
          <p:nvPr/>
        </p:nvGrpSpPr>
        <p:grpSpPr>
          <a:xfrm>
            <a:off x="3644841" y="4490766"/>
            <a:ext cx="157525" cy="157525"/>
            <a:chOff x="0" y="0"/>
            <a:chExt cx="6350000" cy="6350000"/>
          </a:xfrm>
        </p:grpSpPr>
        <p:sp>
          <p:nvSpPr>
            <p:cNvPr id="22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grpSp>
        <p:nvGrpSpPr>
          <p:cNvPr id="23" name="Group 8"/>
          <p:cNvGrpSpPr/>
          <p:nvPr/>
        </p:nvGrpSpPr>
        <p:grpSpPr>
          <a:xfrm>
            <a:off x="9126651" y="4423759"/>
            <a:ext cx="157525" cy="157525"/>
            <a:chOff x="0" y="0"/>
            <a:chExt cx="6350000" cy="6350000"/>
          </a:xfrm>
        </p:grpSpPr>
        <p:sp>
          <p:nvSpPr>
            <p:cNvPr id="24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pic>
        <p:nvPicPr>
          <p:cNvPr id="29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2883701">
            <a:off x="-1685001" y="109463"/>
            <a:ext cx="3217920" cy="2053263"/>
          </a:xfrm>
          <a:prstGeom prst="rect">
            <a:avLst/>
          </a:prstGeom>
        </p:spPr>
      </p:pic>
      <p:pic>
        <p:nvPicPr>
          <p:cNvPr id="4" name="Picture 3" descr="Hasil gambar untuk simbol ulbi">
            <a:extLst>
              <a:ext uri="{FF2B5EF4-FFF2-40B4-BE49-F238E27FC236}">
                <a16:creationId xmlns:a16="http://schemas.microsoft.com/office/drawing/2014/main" id="{9093C4D8-FA9D-249B-28BE-F66C0D5AAE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2401624"/>
            <a:ext cx="34099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</a:t>
            </a:r>
            <a:r>
              <a:rPr lang="en-US" dirty="0" err="1">
                <a:latin typeface="Comic Sans MS" panose="030F0702030302020204" pitchFamily="66" charset="0"/>
              </a:rPr>
              <a:t>Pembayaran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5088495" y="6191708"/>
            <a:ext cx="8303060" cy="35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Pembayaran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2D2AC-786A-446C-DFEA-B5CE4002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12120" r="60409" b="49249"/>
          <a:stretch/>
        </p:blipFill>
        <p:spPr bwMode="auto">
          <a:xfrm>
            <a:off x="2892086" y="1215073"/>
            <a:ext cx="8588714" cy="4607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115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</a:t>
            </a:r>
            <a:r>
              <a:rPr lang="en-US" dirty="0" err="1">
                <a:latin typeface="Comic Sans MS" panose="030F0702030302020204" pitchFamily="66" charset="0"/>
              </a:rPr>
              <a:t>Pengumuman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5222194" y="6126036"/>
            <a:ext cx="830306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n-US" sz="2667" dirty="0">
                <a:latin typeface="Comic Sans MS" panose="030F0702030302020204" pitchFamily="66" charset="0"/>
              </a:rPr>
              <a:t>Activity Diagram </a:t>
            </a:r>
            <a:r>
              <a:rPr lang="en-US" sz="2667" dirty="0" err="1">
                <a:latin typeface="Comic Sans MS" panose="030F0702030302020204" pitchFamily="66" charset="0"/>
              </a:rPr>
              <a:t>Pengumuman</a:t>
            </a:r>
            <a:endParaRPr lang="en-US" sz="2667" dirty="0"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8D0C5-E58F-40A4-47F9-65F492140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t="33825" r="71764" b="18850"/>
          <a:stretch/>
        </p:blipFill>
        <p:spPr bwMode="auto">
          <a:xfrm>
            <a:off x="2905127" y="1353819"/>
            <a:ext cx="8456293" cy="4575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39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Pengguna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085353" y="6126037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n-US" sz="2667" dirty="0">
                <a:latin typeface="Comic Sans MS" panose="030F0702030302020204" pitchFamily="66" charset="0"/>
              </a:rPr>
              <a:t>Activity Diagram Kelola Data </a:t>
            </a:r>
            <a:r>
              <a:rPr lang="en-US" sz="2667" dirty="0" err="1">
                <a:latin typeface="Comic Sans MS" panose="030F0702030302020204" pitchFamily="66" charset="0"/>
              </a:rPr>
              <a:t>Pengguna</a:t>
            </a:r>
            <a:endParaRPr lang="en-US" sz="2667" dirty="0"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EDF12-211E-7E26-E465-E3046FB1E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t="12309" r="48323" b="29810"/>
          <a:stretch/>
        </p:blipFill>
        <p:spPr bwMode="auto">
          <a:xfrm>
            <a:off x="3028340" y="1328057"/>
            <a:ext cx="8488745" cy="4494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573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Sekolah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078096" y="6133294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Sekolah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31F5E-44E0-133B-F13C-4D7EC8FF0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12117" r="48230" b="29693"/>
          <a:stretch/>
        </p:blipFill>
        <p:spPr bwMode="auto">
          <a:xfrm>
            <a:off x="2905127" y="1254415"/>
            <a:ext cx="8699044" cy="4702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928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Program </a:t>
            </a:r>
            <a:r>
              <a:rPr lang="en-US" dirty="0" err="1">
                <a:latin typeface="Comic Sans MS" panose="030F0702030302020204" pitchFamily="66" charset="0"/>
              </a:rPr>
              <a:t>Kursus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3389477" y="6167794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Program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Kursus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E23CE-F05A-2C92-CB86-7889613B5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t="12902" r="48931" b="29852"/>
          <a:stretch/>
        </p:blipFill>
        <p:spPr bwMode="auto">
          <a:xfrm>
            <a:off x="2975429" y="1211943"/>
            <a:ext cx="8454571" cy="467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35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Pendaftaran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085353" y="6126037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Pendaftaran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2EEB1-9F69-9397-7194-864A944C5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t="11645" r="54864" b="40862"/>
          <a:stretch/>
        </p:blipFill>
        <p:spPr bwMode="auto">
          <a:xfrm>
            <a:off x="2968171" y="1314133"/>
            <a:ext cx="8541658" cy="4508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326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Pembayaran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292221" y="6086240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Pembayaran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80516-9E7D-04B9-2527-E9F7EB9F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8970" r="48142" b="33784"/>
          <a:stretch/>
        </p:blipFill>
        <p:spPr bwMode="auto">
          <a:xfrm>
            <a:off x="2892087" y="1210987"/>
            <a:ext cx="8646770" cy="4558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368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Pengumuman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3888695" y="6069036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Pengumuman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A30E2-0595-FEC6-B224-311B4CE02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8922" r="48205" b="33464"/>
          <a:stretch/>
        </p:blipFill>
        <p:spPr bwMode="auto">
          <a:xfrm>
            <a:off x="3104187" y="1130300"/>
            <a:ext cx="8282270" cy="459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785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Kelola Data </a:t>
            </a:r>
            <a:r>
              <a:rPr lang="en-US" dirty="0" err="1">
                <a:latin typeface="Comic Sans MS" panose="030F0702030302020204" pitchFamily="66" charset="0"/>
              </a:rPr>
              <a:t>Profil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292221" y="6071726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Profil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68720-941B-CEA5-09F4-A2CF3654C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10382" r="55495" b="37086"/>
          <a:stretch/>
        </p:blipFill>
        <p:spPr bwMode="auto">
          <a:xfrm>
            <a:off x="2892086" y="1210987"/>
            <a:ext cx="8487114" cy="466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156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Logout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defRPr/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5445704" y="6126036"/>
            <a:ext cx="9399633" cy="5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  <a:defRPr/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Logout</a:t>
            </a: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21A5B-6B4B-4044-FCF2-4969735D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7" t="30998" r="52015" b="16362"/>
          <a:stretch/>
        </p:blipFill>
        <p:spPr bwMode="auto">
          <a:xfrm>
            <a:off x="3193881" y="1373080"/>
            <a:ext cx="8205047" cy="44254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923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34"/>
          <p:cNvGrpSpPr/>
          <p:nvPr/>
        </p:nvGrpSpPr>
        <p:grpSpPr>
          <a:xfrm>
            <a:off x="-25708" y="1616068"/>
            <a:ext cx="5677783" cy="1335503"/>
            <a:chOff x="1791948" y="1586637"/>
            <a:chExt cx="2186488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50399" y="1835662"/>
              <a:ext cx="387388" cy="33125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91948" y="1586637"/>
              <a:ext cx="2186488" cy="629506"/>
              <a:chOff x="161194" y="1847300"/>
              <a:chExt cx="7252033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161194" y="2583951"/>
                <a:ext cx="1673174" cy="119545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610491" y="1847300"/>
                <a:ext cx="5802736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005" name="Google Shape;1005;p34"/>
          <p:cNvGrpSpPr/>
          <p:nvPr/>
        </p:nvGrpSpPr>
        <p:grpSpPr>
          <a:xfrm>
            <a:off x="-106175" y="3458006"/>
            <a:ext cx="5943729" cy="1258521"/>
            <a:chOff x="2874404" y="2292362"/>
            <a:chExt cx="2224806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3691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599"/>
                <a:ext cx="1880725" cy="1255131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656643" y="1847300"/>
                <a:ext cx="5756582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568267" y="3486347"/>
            <a:ext cx="5786181" cy="11519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Comic Sans MS" panose="030F0702030302020204" pitchFamily="66" charset="0"/>
              </a:rPr>
              <a:t>ANALISIS DAN PERANCANGAN</a:t>
            </a:r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82164" y="2096699"/>
            <a:ext cx="1016907" cy="6088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/>
              <a:t>	BAB I</a:t>
            </a:r>
            <a:endParaRPr sz="20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1333" y="5757333"/>
            <a:ext cx="812800" cy="812800"/>
          </a:xfrm>
          <a:prstGeom prst="rect">
            <a:avLst/>
          </a:prstGeom>
        </p:spPr>
      </p:pic>
      <p:sp>
        <p:nvSpPr>
          <p:cNvPr id="32" name="Google Shape;1004;p34"/>
          <p:cNvSpPr txBox="1">
            <a:spLocks/>
          </p:cNvSpPr>
          <p:nvPr/>
        </p:nvSpPr>
        <p:spPr>
          <a:xfrm>
            <a:off x="1274564" y="2002701"/>
            <a:ext cx="4555512" cy="6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just">
              <a:spcAft>
                <a:spcPts val="2133"/>
              </a:spcAft>
              <a:buNone/>
            </a:pPr>
            <a:r>
              <a:rPr lang="en-US" sz="2400" b="1" dirty="0">
                <a:latin typeface="Comic Sans MS" panose="030F0702030302020204" pitchFamily="66" charset="0"/>
              </a:rPr>
              <a:t>	PENDAHULUAN</a:t>
            </a:r>
          </a:p>
        </p:txBody>
      </p:sp>
      <p:grpSp>
        <p:nvGrpSpPr>
          <p:cNvPr id="39" name="Google Shape;999;p34"/>
          <p:cNvGrpSpPr/>
          <p:nvPr/>
        </p:nvGrpSpPr>
        <p:grpSpPr>
          <a:xfrm>
            <a:off x="6062803" y="1552728"/>
            <a:ext cx="5525140" cy="1487932"/>
            <a:chOff x="1791948" y="1586637"/>
            <a:chExt cx="2186488" cy="629506"/>
          </a:xfrm>
        </p:grpSpPr>
        <p:sp>
          <p:nvSpPr>
            <p:cNvPr id="40" name="Google Shape;1000;p34"/>
            <p:cNvSpPr/>
            <p:nvPr/>
          </p:nvSpPr>
          <p:spPr>
            <a:xfrm>
              <a:off x="1850398" y="1835662"/>
              <a:ext cx="399866" cy="33125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6" name="Google Shape;1001;p34"/>
            <p:cNvGrpSpPr/>
            <p:nvPr/>
          </p:nvGrpSpPr>
          <p:grpSpPr>
            <a:xfrm>
              <a:off x="1791948" y="1586637"/>
              <a:ext cx="2186488" cy="629506"/>
              <a:chOff x="161194" y="1847300"/>
              <a:chExt cx="7252033" cy="2009275"/>
            </a:xfrm>
          </p:grpSpPr>
          <p:sp>
            <p:nvSpPr>
              <p:cNvPr id="47" name="Google Shape;1002;p34"/>
              <p:cNvSpPr/>
              <p:nvPr/>
            </p:nvSpPr>
            <p:spPr>
              <a:xfrm>
                <a:off x="161194" y="2583951"/>
                <a:ext cx="1673174" cy="119545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1003;p34"/>
              <p:cNvSpPr/>
              <p:nvPr/>
            </p:nvSpPr>
            <p:spPr>
              <a:xfrm>
                <a:off x="1610491" y="1847300"/>
                <a:ext cx="5802736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1" name="Google Shape;1001;p34"/>
          <p:cNvGrpSpPr/>
          <p:nvPr/>
        </p:nvGrpSpPr>
        <p:grpSpPr>
          <a:xfrm>
            <a:off x="5967554" y="3464989"/>
            <a:ext cx="5678382" cy="1407269"/>
            <a:chOff x="-16414" y="1847300"/>
            <a:chExt cx="7429641" cy="2009275"/>
          </a:xfrm>
        </p:grpSpPr>
        <p:sp>
          <p:nvSpPr>
            <p:cNvPr id="52" name="Google Shape;1002;p34"/>
            <p:cNvSpPr/>
            <p:nvPr/>
          </p:nvSpPr>
          <p:spPr>
            <a:xfrm>
              <a:off x="-16414" y="2276180"/>
              <a:ext cx="1873678" cy="1229954"/>
            </a:xfrm>
            <a:custGeom>
              <a:avLst/>
              <a:gdLst/>
              <a:ahLst/>
              <a:cxnLst/>
              <a:rect l="l" t="t" r="r" b="b"/>
              <a:pathLst>
                <a:path w="75229" h="64112" extrusionOk="0">
                  <a:moveTo>
                    <a:pt x="41887" y="4626"/>
                  </a:moveTo>
                  <a:cubicBezTo>
                    <a:pt x="47489" y="4626"/>
                    <a:pt x="53298" y="6884"/>
                    <a:pt x="58685" y="12306"/>
                  </a:cubicBezTo>
                  <a:cubicBezTo>
                    <a:pt x="58916" y="12537"/>
                    <a:pt x="59201" y="12635"/>
                    <a:pt x="59486" y="12635"/>
                  </a:cubicBezTo>
                  <a:cubicBezTo>
                    <a:pt x="60128" y="12635"/>
                    <a:pt x="60778" y="12139"/>
                    <a:pt x="60854" y="11543"/>
                  </a:cubicBezTo>
                  <a:cubicBezTo>
                    <a:pt x="66281" y="21275"/>
                    <a:pt x="68428" y="31323"/>
                    <a:pt x="62881" y="42286"/>
                  </a:cubicBezTo>
                  <a:cubicBezTo>
                    <a:pt x="57711" y="52502"/>
                    <a:pt x="48612" y="59031"/>
                    <a:pt x="38428" y="59031"/>
                  </a:cubicBezTo>
                  <a:cubicBezTo>
                    <a:pt x="34250" y="59031"/>
                    <a:pt x="29890" y="57932"/>
                    <a:pt x="25544" y="55538"/>
                  </a:cubicBezTo>
                  <a:cubicBezTo>
                    <a:pt x="1" y="41474"/>
                    <a:pt x="19257" y="4626"/>
                    <a:pt x="41887" y="4626"/>
                  </a:cubicBezTo>
                  <a:close/>
                  <a:moveTo>
                    <a:pt x="39305" y="0"/>
                  </a:moveTo>
                  <a:cubicBezTo>
                    <a:pt x="33188" y="0"/>
                    <a:pt x="26964" y="2142"/>
                    <a:pt x="21588" y="6508"/>
                  </a:cubicBezTo>
                  <a:cubicBezTo>
                    <a:pt x="8695" y="16981"/>
                    <a:pt x="1731" y="44074"/>
                    <a:pt x="16346" y="56116"/>
                  </a:cubicBezTo>
                  <a:cubicBezTo>
                    <a:pt x="22887" y="61508"/>
                    <a:pt x="30274" y="64112"/>
                    <a:pt x="37494" y="64112"/>
                  </a:cubicBezTo>
                  <a:cubicBezTo>
                    <a:pt x="47185" y="64112"/>
                    <a:pt x="56575" y="59419"/>
                    <a:pt x="63208" y="50482"/>
                  </a:cubicBezTo>
                  <a:cubicBezTo>
                    <a:pt x="72711" y="37655"/>
                    <a:pt x="75228" y="15749"/>
                    <a:pt x="60156" y="5941"/>
                  </a:cubicBezTo>
                  <a:cubicBezTo>
                    <a:pt x="59966" y="5816"/>
                    <a:pt x="59765" y="5761"/>
                    <a:pt x="59568" y="5761"/>
                  </a:cubicBezTo>
                  <a:cubicBezTo>
                    <a:pt x="58720" y="5761"/>
                    <a:pt x="57958" y="6786"/>
                    <a:pt x="58489" y="7609"/>
                  </a:cubicBezTo>
                  <a:cubicBezTo>
                    <a:pt x="58990" y="8382"/>
                    <a:pt x="59470" y="9167"/>
                    <a:pt x="59938" y="9941"/>
                  </a:cubicBezTo>
                  <a:cubicBezTo>
                    <a:pt x="54481" y="3368"/>
                    <a:pt x="46977" y="0"/>
                    <a:pt x="39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003;p34"/>
            <p:cNvSpPr/>
            <p:nvPr/>
          </p:nvSpPr>
          <p:spPr>
            <a:xfrm>
              <a:off x="1610491" y="1847300"/>
              <a:ext cx="5802736" cy="200927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4" name="Google Shape;1004;p34"/>
          <p:cNvSpPr txBox="1">
            <a:spLocks/>
          </p:cNvSpPr>
          <p:nvPr/>
        </p:nvSpPr>
        <p:spPr>
          <a:xfrm>
            <a:off x="7434340" y="1615673"/>
            <a:ext cx="4579033" cy="107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211661" indent="0" algn="just">
              <a:buNone/>
            </a:pPr>
            <a:endParaRPr lang="en-US" sz="1600" b="1" dirty="0"/>
          </a:p>
        </p:txBody>
      </p:sp>
      <p:sp>
        <p:nvSpPr>
          <p:cNvPr id="55" name="Google Shape;1004;p34"/>
          <p:cNvSpPr txBox="1">
            <a:spLocks/>
          </p:cNvSpPr>
          <p:nvPr/>
        </p:nvSpPr>
        <p:spPr>
          <a:xfrm>
            <a:off x="7144478" y="3700417"/>
            <a:ext cx="4742406" cy="9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US" sz="2400" b="1" dirty="0">
                <a:latin typeface="Comic Sans MS" panose="030F0702030302020204" pitchFamily="66" charset="0"/>
              </a:rPr>
              <a:t>IMPLEMENTASI DAN PENGUJIAN</a:t>
            </a:r>
          </a:p>
        </p:txBody>
      </p:sp>
      <p:sp>
        <p:nvSpPr>
          <p:cNvPr id="56" name="Google Shape;1024;p34"/>
          <p:cNvSpPr txBox="1">
            <a:spLocks/>
          </p:cNvSpPr>
          <p:nvPr/>
        </p:nvSpPr>
        <p:spPr>
          <a:xfrm>
            <a:off x="6133245" y="2075858"/>
            <a:ext cx="1216621" cy="60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1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</a:rPr>
              <a:t>BAB II</a:t>
            </a:r>
          </a:p>
        </p:txBody>
      </p:sp>
      <p:sp>
        <p:nvSpPr>
          <p:cNvPr id="65" name="Google Shape;1024;p34"/>
          <p:cNvSpPr txBox="1">
            <a:spLocks/>
          </p:cNvSpPr>
          <p:nvPr/>
        </p:nvSpPr>
        <p:spPr>
          <a:xfrm>
            <a:off x="2891244" y="3541568"/>
            <a:ext cx="838131" cy="60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1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66" name="Google Shape;1024;p34"/>
          <p:cNvSpPr txBox="1">
            <a:spLocks/>
          </p:cNvSpPr>
          <p:nvPr/>
        </p:nvSpPr>
        <p:spPr>
          <a:xfrm>
            <a:off x="182164" y="3638941"/>
            <a:ext cx="995520" cy="60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1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	BAB III</a:t>
            </a:r>
          </a:p>
        </p:txBody>
      </p:sp>
      <p:sp>
        <p:nvSpPr>
          <p:cNvPr id="70" name="Google Shape;994;p34"/>
          <p:cNvSpPr/>
          <p:nvPr/>
        </p:nvSpPr>
        <p:spPr>
          <a:xfrm>
            <a:off x="6161861" y="3821157"/>
            <a:ext cx="1107723" cy="7498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400" b="1" dirty="0"/>
              <a:t> BAB IV</a:t>
            </a:r>
            <a:endParaRPr sz="1400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30348" y="877439"/>
            <a:ext cx="3862286" cy="67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844126" y="927617"/>
            <a:ext cx="3654405" cy="71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1004;p34"/>
          <p:cNvSpPr txBox="1">
            <a:spLocks/>
          </p:cNvSpPr>
          <p:nvPr/>
        </p:nvSpPr>
        <p:spPr>
          <a:xfrm>
            <a:off x="7368643" y="2056429"/>
            <a:ext cx="4555512" cy="6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just">
              <a:spcAft>
                <a:spcPts val="2133"/>
              </a:spcAft>
              <a:buNone/>
            </a:pPr>
            <a:r>
              <a:rPr lang="en-US" sz="2400" b="1" dirty="0">
                <a:latin typeface="Comic Sans MS" panose="030F0702030302020204" pitchFamily="66" charset="0"/>
              </a:rPr>
              <a:t>	LANDASAN TEORI</a:t>
            </a:r>
          </a:p>
        </p:txBody>
      </p:sp>
      <p:pic>
        <p:nvPicPr>
          <p:cNvPr id="50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356984">
            <a:off x="-2424264" y="5110280"/>
            <a:ext cx="5197101" cy="1715096"/>
          </a:xfrm>
          <a:prstGeom prst="rect">
            <a:avLst/>
          </a:prstGeom>
        </p:spPr>
      </p:pic>
      <p:grpSp>
        <p:nvGrpSpPr>
          <p:cNvPr id="57" name="Group 3"/>
          <p:cNvGrpSpPr/>
          <p:nvPr/>
        </p:nvGrpSpPr>
        <p:grpSpPr>
          <a:xfrm>
            <a:off x="4439435" y="321649"/>
            <a:ext cx="4147733" cy="724644"/>
            <a:chOff x="0" y="1053802"/>
            <a:chExt cx="12266607" cy="5005383"/>
          </a:xfrm>
        </p:grpSpPr>
        <p:sp>
          <p:nvSpPr>
            <p:cNvPr id="58" name="Freeform 4"/>
            <p:cNvSpPr/>
            <p:nvPr/>
          </p:nvSpPr>
          <p:spPr>
            <a:xfrm>
              <a:off x="0" y="1053802"/>
              <a:ext cx="12266607" cy="5005383"/>
            </a:xfrm>
            <a:custGeom>
              <a:avLst/>
              <a:gdLst/>
              <a:ahLst/>
              <a:cxnLst/>
              <a:rect l="l" t="t" r="r" b="b"/>
              <a:pathLst>
                <a:path w="12266608" h="5169875">
                  <a:moveTo>
                    <a:pt x="11760169" y="5152956"/>
                  </a:moveTo>
                  <a:cubicBezTo>
                    <a:pt x="11760169" y="5152956"/>
                    <a:pt x="11523174" y="5142986"/>
                    <a:pt x="11161034" y="5156431"/>
                  </a:cubicBezTo>
                  <a:cubicBezTo>
                    <a:pt x="10798896" y="5169875"/>
                    <a:pt x="490924" y="5169875"/>
                    <a:pt x="490924" y="5169875"/>
                  </a:cubicBezTo>
                  <a:cubicBezTo>
                    <a:pt x="245502" y="5169875"/>
                    <a:pt x="32509" y="5072607"/>
                    <a:pt x="31032" y="4912493"/>
                  </a:cubicBezTo>
                  <a:cubicBezTo>
                    <a:pt x="31032" y="4912493"/>
                    <a:pt x="0" y="3235902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1713621" y="0"/>
                    <a:pt x="11713621" y="0"/>
                  </a:cubicBezTo>
                  <a:cubicBezTo>
                    <a:pt x="12025522" y="0"/>
                    <a:pt x="12258950" y="101069"/>
                    <a:pt x="12251093" y="303616"/>
                  </a:cubicBezTo>
                  <a:cubicBezTo>
                    <a:pt x="12251093" y="303616"/>
                    <a:pt x="12249098" y="3002030"/>
                    <a:pt x="12257853" y="4212906"/>
                  </a:cubicBezTo>
                  <a:cubicBezTo>
                    <a:pt x="12266608" y="4506207"/>
                    <a:pt x="12220061" y="4839279"/>
                    <a:pt x="12220061" y="4839279"/>
                  </a:cubicBezTo>
                  <a:cubicBezTo>
                    <a:pt x="12217095" y="5019304"/>
                    <a:pt x="12005591" y="5152956"/>
                    <a:pt x="11760169" y="5152956"/>
                  </a:cubicBezTo>
                  <a:close/>
                </a:path>
              </a:pathLst>
            </a:custGeom>
            <a:solidFill>
              <a:srgbClr val="C7A18E"/>
            </a:solidFill>
          </p:spPr>
          <p:txBody>
            <a:bodyPr/>
            <a:lstStyle/>
            <a:p>
              <a:r>
                <a:rPr lang="en-US" sz="2400" dirty="0">
                  <a:latin typeface="Comic Sans MS" panose="030F0702030302020204" pitchFamily="66" charset="0"/>
                </a:rPr>
                <a:t>	 </a:t>
              </a:r>
              <a:r>
                <a:rPr lang="en-US" sz="2400" b="1" dirty="0">
                  <a:latin typeface="Comic Sans MS" panose="030F0702030302020204" pitchFamily="66" charset="0"/>
                </a:rPr>
                <a:t>POKOK BAHASAN</a:t>
              </a:r>
            </a:p>
          </p:txBody>
        </p:sp>
      </p:grpSp>
      <p:grpSp>
        <p:nvGrpSpPr>
          <p:cNvPr id="59" name="Google Shape;1001;p34"/>
          <p:cNvGrpSpPr/>
          <p:nvPr/>
        </p:nvGrpSpPr>
        <p:grpSpPr>
          <a:xfrm>
            <a:off x="3014820" y="5129082"/>
            <a:ext cx="6095965" cy="1407269"/>
            <a:chOff x="-16414" y="1847300"/>
            <a:chExt cx="7429641" cy="2009275"/>
          </a:xfrm>
        </p:grpSpPr>
        <p:sp>
          <p:nvSpPr>
            <p:cNvPr id="64" name="Google Shape;1002;p34"/>
            <p:cNvSpPr/>
            <p:nvPr/>
          </p:nvSpPr>
          <p:spPr>
            <a:xfrm>
              <a:off x="-16414" y="2276180"/>
              <a:ext cx="1873678" cy="1229954"/>
            </a:xfrm>
            <a:custGeom>
              <a:avLst/>
              <a:gdLst/>
              <a:ahLst/>
              <a:cxnLst/>
              <a:rect l="l" t="t" r="r" b="b"/>
              <a:pathLst>
                <a:path w="75229" h="64112" extrusionOk="0">
                  <a:moveTo>
                    <a:pt x="41887" y="4626"/>
                  </a:moveTo>
                  <a:cubicBezTo>
                    <a:pt x="47489" y="4626"/>
                    <a:pt x="53298" y="6884"/>
                    <a:pt x="58685" y="12306"/>
                  </a:cubicBezTo>
                  <a:cubicBezTo>
                    <a:pt x="58916" y="12537"/>
                    <a:pt x="59201" y="12635"/>
                    <a:pt x="59486" y="12635"/>
                  </a:cubicBezTo>
                  <a:cubicBezTo>
                    <a:pt x="60128" y="12635"/>
                    <a:pt x="60778" y="12139"/>
                    <a:pt x="60854" y="11543"/>
                  </a:cubicBezTo>
                  <a:cubicBezTo>
                    <a:pt x="66281" y="21275"/>
                    <a:pt x="68428" y="31323"/>
                    <a:pt x="62881" y="42286"/>
                  </a:cubicBezTo>
                  <a:cubicBezTo>
                    <a:pt x="57711" y="52502"/>
                    <a:pt x="48612" y="59031"/>
                    <a:pt x="38428" y="59031"/>
                  </a:cubicBezTo>
                  <a:cubicBezTo>
                    <a:pt x="34250" y="59031"/>
                    <a:pt x="29890" y="57932"/>
                    <a:pt x="25544" y="55538"/>
                  </a:cubicBezTo>
                  <a:cubicBezTo>
                    <a:pt x="1" y="41474"/>
                    <a:pt x="19257" y="4626"/>
                    <a:pt x="41887" y="4626"/>
                  </a:cubicBezTo>
                  <a:close/>
                  <a:moveTo>
                    <a:pt x="39305" y="0"/>
                  </a:moveTo>
                  <a:cubicBezTo>
                    <a:pt x="33188" y="0"/>
                    <a:pt x="26964" y="2142"/>
                    <a:pt x="21588" y="6508"/>
                  </a:cubicBezTo>
                  <a:cubicBezTo>
                    <a:pt x="8695" y="16981"/>
                    <a:pt x="1731" y="44074"/>
                    <a:pt x="16346" y="56116"/>
                  </a:cubicBezTo>
                  <a:cubicBezTo>
                    <a:pt x="22887" y="61508"/>
                    <a:pt x="30274" y="64112"/>
                    <a:pt x="37494" y="64112"/>
                  </a:cubicBezTo>
                  <a:cubicBezTo>
                    <a:pt x="47185" y="64112"/>
                    <a:pt x="56575" y="59419"/>
                    <a:pt x="63208" y="50482"/>
                  </a:cubicBezTo>
                  <a:cubicBezTo>
                    <a:pt x="72711" y="37655"/>
                    <a:pt x="75228" y="15749"/>
                    <a:pt x="60156" y="5941"/>
                  </a:cubicBezTo>
                  <a:cubicBezTo>
                    <a:pt x="59966" y="5816"/>
                    <a:pt x="59765" y="5761"/>
                    <a:pt x="59568" y="5761"/>
                  </a:cubicBezTo>
                  <a:cubicBezTo>
                    <a:pt x="58720" y="5761"/>
                    <a:pt x="57958" y="6786"/>
                    <a:pt x="58489" y="7609"/>
                  </a:cubicBezTo>
                  <a:cubicBezTo>
                    <a:pt x="58990" y="8382"/>
                    <a:pt x="59470" y="9167"/>
                    <a:pt x="59938" y="9941"/>
                  </a:cubicBezTo>
                  <a:cubicBezTo>
                    <a:pt x="54481" y="3368"/>
                    <a:pt x="46977" y="0"/>
                    <a:pt x="393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003;p34"/>
            <p:cNvSpPr/>
            <p:nvPr/>
          </p:nvSpPr>
          <p:spPr>
            <a:xfrm>
              <a:off x="1610491" y="1847300"/>
              <a:ext cx="5802736" cy="2009275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1" name="Google Shape;994;p34"/>
          <p:cNvSpPr/>
          <p:nvPr/>
        </p:nvSpPr>
        <p:spPr>
          <a:xfrm>
            <a:off x="3182856" y="5431149"/>
            <a:ext cx="1107723" cy="7498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400" b="1" dirty="0"/>
              <a:t> BAB V</a:t>
            </a:r>
            <a:endParaRPr sz="1400" b="1" dirty="0"/>
          </a:p>
        </p:txBody>
      </p:sp>
      <p:sp>
        <p:nvSpPr>
          <p:cNvPr id="72" name="Google Shape;1004;p34"/>
          <p:cNvSpPr txBox="1">
            <a:spLocks/>
          </p:cNvSpPr>
          <p:nvPr/>
        </p:nvSpPr>
        <p:spPr>
          <a:xfrm>
            <a:off x="4554854" y="5368517"/>
            <a:ext cx="4373402" cy="99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US" sz="2400" b="1" dirty="0">
                <a:latin typeface="Comic Sans MS" panose="030F0702030302020204" pitchFamily="66" charset="0"/>
              </a:rPr>
              <a:t>KESIMPULAN DAN SARAN</a:t>
            </a:r>
          </a:p>
        </p:txBody>
      </p:sp>
      <p:pic>
        <p:nvPicPr>
          <p:cNvPr id="74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21287618">
            <a:off x="7576430" y="5422333"/>
            <a:ext cx="5197101" cy="17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"/>
    </mc:Choice>
    <mc:Fallback xmlns="">
      <p:transition spd="slow" advTm="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Register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760171" y="549895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718591" y="6158898"/>
            <a:ext cx="7726000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Register</a:t>
            </a: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EAD38CB-A1FF-83F2-B587-C918C29B0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22888" r="59865" b="31678"/>
          <a:stretch/>
        </p:blipFill>
        <p:spPr bwMode="auto">
          <a:xfrm>
            <a:off x="2674862" y="1447163"/>
            <a:ext cx="8225367" cy="46067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Login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70925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145803" y="-93864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5124991" y="6057196"/>
            <a:ext cx="7726000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Login</a:t>
            </a: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636364" y="4115585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44BF81-B13F-D3AB-59A0-437A4CC3E5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t="6923" r="25052" b="28904"/>
          <a:stretch/>
        </p:blipFill>
        <p:spPr bwMode="auto">
          <a:xfrm>
            <a:off x="2975297" y="1618432"/>
            <a:ext cx="7576589" cy="4235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873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</a:t>
            </a:r>
            <a:r>
              <a:rPr lang="en-US" dirty="0" err="1">
                <a:latin typeface="Comic Sans MS" panose="030F0702030302020204" pitchFamily="66" charset="0"/>
              </a:rPr>
              <a:t>Pendaftaran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145803" y="-93864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718591" y="6003632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Pendaftaran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383510E-F807-EC3D-FD0E-09C465D74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 t="6347" r="26014" b="24163"/>
          <a:stretch/>
        </p:blipFill>
        <p:spPr bwMode="auto">
          <a:xfrm>
            <a:off x="2811144" y="1619584"/>
            <a:ext cx="7909877" cy="4023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2963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</a:t>
            </a:r>
            <a:r>
              <a:rPr lang="en-US" dirty="0" err="1">
                <a:latin typeface="Comic Sans MS" panose="030F0702030302020204" pitchFamily="66" charset="0"/>
              </a:rPr>
              <a:t>Pembayaran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145803" y="-93864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325815" y="6073328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Pembayaran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EC15EC-2D14-8383-D114-B6A31FEEC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t="6058" r="25861" b="22722"/>
          <a:stretch/>
        </p:blipFill>
        <p:spPr bwMode="auto">
          <a:xfrm>
            <a:off x="2764198" y="1683657"/>
            <a:ext cx="7887772" cy="4071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0485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</a:t>
            </a:r>
            <a:r>
              <a:rPr lang="en-US" dirty="0" err="1">
                <a:latin typeface="Comic Sans MS" panose="030F0702030302020204" pitchFamily="66" charset="0"/>
              </a:rPr>
              <a:t>Pengumuman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1324008" y="3883481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145803" y="-93864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613819" y="6092829"/>
            <a:ext cx="8862755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Pengumuman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311217" y="4020301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43B503F-2186-8653-DEE4-9BD250A7A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" r="1183"/>
          <a:stretch/>
        </p:blipFill>
        <p:spPr bwMode="auto">
          <a:xfrm>
            <a:off x="2853481" y="1698171"/>
            <a:ext cx="7691148" cy="4049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8948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Pengguna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53" name="Google Shape;2653;p65"/>
          <p:cNvGrpSpPr/>
          <p:nvPr/>
        </p:nvGrpSpPr>
        <p:grpSpPr>
          <a:xfrm>
            <a:off x="8349003" y="2230482"/>
            <a:ext cx="4197675" cy="1997031"/>
            <a:chOff x="-612524" y="1375439"/>
            <a:chExt cx="3148256" cy="1497773"/>
          </a:xfrm>
        </p:grpSpPr>
        <p:sp>
          <p:nvSpPr>
            <p:cNvPr id="2654" name="Google Shape;2654;p65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5"/>
            <p:cNvSpPr/>
            <p:nvPr/>
          </p:nvSpPr>
          <p:spPr>
            <a:xfrm rot="5845884">
              <a:off x="1321546" y="96604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412858" y="6014309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Pengguna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C5F3F2-3871-D183-E80F-1E6555AA7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t="6313" r="31179" b="27523"/>
          <a:stretch/>
        </p:blipFill>
        <p:spPr bwMode="auto">
          <a:xfrm>
            <a:off x="3129443" y="1595368"/>
            <a:ext cx="7574640" cy="4283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786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Sekolah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227046" y="6052458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Sekolah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63668D8-732E-0901-9FC0-6993956FE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6310" r="39329" b="43432"/>
          <a:stretch/>
        </p:blipFill>
        <p:spPr bwMode="auto">
          <a:xfrm>
            <a:off x="2828289" y="1509801"/>
            <a:ext cx="7805184" cy="4370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567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Program </a:t>
            </a:r>
            <a:r>
              <a:rPr lang="en-US" dirty="0" err="1">
                <a:latin typeface="Comic Sans MS" panose="030F0702030302020204" pitchFamily="66" charset="0"/>
              </a:rPr>
              <a:t>Kursus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1033330" y="4121046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3337278" y="5896134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Kelola Data Program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Kursus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033330" y="4218269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7273DB-1DAC-E29D-AB2D-689D15714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33204" r="58924" b="24698"/>
          <a:stretch/>
        </p:blipFill>
        <p:spPr bwMode="auto">
          <a:xfrm>
            <a:off x="2628477" y="1274087"/>
            <a:ext cx="8339231" cy="4704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6583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Pendaftaran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3797006" y="5977654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Pendaftaran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752AABD-E8F4-628B-A039-947E76C9FE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33065" r="58913" b="25069"/>
          <a:stretch/>
        </p:blipFill>
        <p:spPr bwMode="auto">
          <a:xfrm>
            <a:off x="2782147" y="1485200"/>
            <a:ext cx="8546368" cy="4348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778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Pembayaran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3728596" y="6027030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Pembayaran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03F95E-D1AB-45F1-5A13-8489193EB5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4" t="6456" r="32347" b="39168"/>
          <a:stretch/>
        </p:blipFill>
        <p:spPr bwMode="auto">
          <a:xfrm>
            <a:off x="3166110" y="1670051"/>
            <a:ext cx="7168063" cy="3742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391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" y="4719388"/>
            <a:ext cx="5002603" cy="21386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33373" y="127046"/>
            <a:ext cx="1903321" cy="19033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139132">
            <a:off x="8779471" y="-2842401"/>
            <a:ext cx="4918027" cy="52458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208472">
            <a:off x="7198235" y="-764084"/>
            <a:ext cx="2486659" cy="21416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73684" y="3418122"/>
            <a:ext cx="530486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endParaRPr lang="en-US" sz="2667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161712" y="1753161"/>
            <a:ext cx="169109" cy="16910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cxnSp>
        <p:nvCxnSpPr>
          <p:cNvPr id="21" name="Google Shape;241;p40"/>
          <p:cNvCxnSpPr/>
          <p:nvPr/>
        </p:nvCxnSpPr>
        <p:spPr>
          <a:xfrm>
            <a:off x="3937909" y="51520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15"/>
          <p:cNvSpPr txBox="1"/>
          <p:nvPr/>
        </p:nvSpPr>
        <p:spPr>
          <a:xfrm>
            <a:off x="3031995" y="157195"/>
            <a:ext cx="540956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I PENDAHULUAN</a:t>
            </a:r>
          </a:p>
        </p:txBody>
      </p:sp>
      <p:sp>
        <p:nvSpPr>
          <p:cNvPr id="26" name="Freeform 4"/>
          <p:cNvSpPr/>
          <p:nvPr/>
        </p:nvSpPr>
        <p:spPr>
          <a:xfrm>
            <a:off x="2314338" y="910617"/>
            <a:ext cx="4147733" cy="971846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sp>
        <p:nvSpPr>
          <p:cNvPr id="27" name="Freeform 4"/>
          <p:cNvSpPr/>
          <p:nvPr/>
        </p:nvSpPr>
        <p:spPr>
          <a:xfrm>
            <a:off x="3805406" y="2178481"/>
            <a:ext cx="3695376" cy="971846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sp>
        <p:nvSpPr>
          <p:cNvPr id="28" name="Freeform 4"/>
          <p:cNvSpPr/>
          <p:nvPr/>
        </p:nvSpPr>
        <p:spPr>
          <a:xfrm>
            <a:off x="6126117" y="3236636"/>
            <a:ext cx="3872917" cy="971846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grpSp>
        <p:nvGrpSpPr>
          <p:cNvPr id="33" name="Group 15"/>
          <p:cNvGrpSpPr/>
          <p:nvPr/>
        </p:nvGrpSpPr>
        <p:grpSpPr>
          <a:xfrm>
            <a:off x="11069375" y="5619585"/>
            <a:ext cx="169109" cy="169109"/>
            <a:chOff x="0" y="0"/>
            <a:chExt cx="6350000" cy="6350000"/>
          </a:xfrm>
        </p:grpSpPr>
        <p:sp>
          <p:nvSpPr>
            <p:cNvPr id="34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sp>
        <p:nvSpPr>
          <p:cNvPr id="38" name="TextBox 15"/>
          <p:cNvSpPr txBox="1"/>
          <p:nvPr/>
        </p:nvSpPr>
        <p:spPr>
          <a:xfrm>
            <a:off x="2532837" y="1132798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Latar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Belakang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Masalah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9" name="TextBox 15"/>
          <p:cNvSpPr txBox="1"/>
          <p:nvPr/>
        </p:nvSpPr>
        <p:spPr>
          <a:xfrm>
            <a:off x="3773059" y="2434297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Identifikasi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Masalah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1" name="Freeform 4"/>
          <p:cNvSpPr/>
          <p:nvPr/>
        </p:nvSpPr>
        <p:spPr>
          <a:xfrm>
            <a:off x="7567087" y="4294791"/>
            <a:ext cx="3977711" cy="971846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sp>
        <p:nvSpPr>
          <p:cNvPr id="42" name="TextBox 15"/>
          <p:cNvSpPr txBox="1"/>
          <p:nvPr/>
        </p:nvSpPr>
        <p:spPr>
          <a:xfrm>
            <a:off x="7623591" y="4805375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Manfaat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6139829" y="3527194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Tujuan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50" name="Google Shape;3614;p68"/>
          <p:cNvSpPr/>
          <p:nvPr/>
        </p:nvSpPr>
        <p:spPr>
          <a:xfrm>
            <a:off x="1753281" y="660500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1.1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3614;p68"/>
          <p:cNvSpPr/>
          <p:nvPr/>
        </p:nvSpPr>
        <p:spPr>
          <a:xfrm>
            <a:off x="3359124" y="1898848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1.2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3614;p68"/>
          <p:cNvSpPr/>
          <p:nvPr/>
        </p:nvSpPr>
        <p:spPr>
          <a:xfrm>
            <a:off x="9373461" y="3074816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1.3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614;p68"/>
          <p:cNvSpPr/>
          <p:nvPr/>
        </p:nvSpPr>
        <p:spPr>
          <a:xfrm>
            <a:off x="10878457" y="4191144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1.5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1EC8CF-7C49-6C5C-8E4E-1C8B39FFC783}"/>
              </a:ext>
            </a:extLst>
          </p:cNvPr>
          <p:cNvSpPr/>
          <p:nvPr/>
        </p:nvSpPr>
        <p:spPr>
          <a:xfrm>
            <a:off x="7492005" y="5567347"/>
            <a:ext cx="3977711" cy="971846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sp>
        <p:nvSpPr>
          <p:cNvPr id="9" name="Google Shape;3614;p68">
            <a:extLst>
              <a:ext uri="{FF2B5EF4-FFF2-40B4-BE49-F238E27FC236}">
                <a16:creationId xmlns:a16="http://schemas.microsoft.com/office/drawing/2014/main" id="{7CE722BC-235B-E784-A7B1-7AFA5A16ADB1}"/>
              </a:ext>
            </a:extLst>
          </p:cNvPr>
          <p:cNvSpPr/>
          <p:nvPr/>
        </p:nvSpPr>
        <p:spPr>
          <a:xfrm>
            <a:off x="7050696" y="5422865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1.4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D515B67-6C3F-D067-F7D5-AD9284A2136E}"/>
              </a:ext>
            </a:extLst>
          </p:cNvPr>
          <p:cNvSpPr txBox="1"/>
          <p:nvPr/>
        </p:nvSpPr>
        <p:spPr>
          <a:xfrm>
            <a:off x="7769993" y="5823681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>
                <a:latin typeface="Comic Sans MS" panose="030F0702030302020204" pitchFamily="66" charset="0"/>
              </a:rPr>
              <a:t>Ruang </a:t>
            </a:r>
            <a:r>
              <a:rPr lang="en-US" sz="2400" dirty="0" err="1">
                <a:latin typeface="Comic Sans MS" panose="030F0702030302020204" pitchFamily="66" charset="0"/>
              </a:rPr>
              <a:t>Lingkup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Pengumuman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3337278" y="5896134"/>
            <a:ext cx="8961402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     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Pengumuman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3CC54DC-71D6-E464-ABF9-B06248D2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6455" r="33823" b="38835"/>
          <a:stretch/>
        </p:blipFill>
        <p:spPr bwMode="auto">
          <a:xfrm>
            <a:off x="2900206" y="1886993"/>
            <a:ext cx="7530068" cy="3525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9076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Data </a:t>
            </a:r>
            <a:r>
              <a:rPr lang="en-US" dirty="0" err="1">
                <a:latin typeface="Comic Sans MS" panose="030F0702030302020204" pitchFamily="66" charset="0"/>
              </a:rPr>
              <a:t>Profil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3337278" y="5896134"/>
            <a:ext cx="8339229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        Sequence Diagram Kelola Data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Profil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288CF6-F760-877F-8799-E4A396E25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13" y="1843194"/>
            <a:ext cx="7322160" cy="36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6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5"/>
          <p:cNvSpPr txBox="1">
            <a:spLocks noGrp="1"/>
          </p:cNvSpPr>
          <p:nvPr>
            <p:ph type="title"/>
          </p:nvPr>
        </p:nvSpPr>
        <p:spPr>
          <a:xfrm>
            <a:off x="950967" y="51840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-Sequence Diagram Kelola Logout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646" name="Google Shape;2646;p65"/>
          <p:cNvSpPr/>
          <p:nvPr/>
        </p:nvSpPr>
        <p:spPr>
          <a:xfrm>
            <a:off x="2560998" y="1445663"/>
            <a:ext cx="8339231" cy="4606795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47" name="Google Shape;2647;p65"/>
          <p:cNvGrpSpPr/>
          <p:nvPr/>
        </p:nvGrpSpPr>
        <p:grpSpPr>
          <a:xfrm flipH="1">
            <a:off x="-400079" y="3937173"/>
            <a:ext cx="3654013" cy="2920827"/>
            <a:chOff x="81640" y="3525089"/>
            <a:chExt cx="2958532" cy="1657479"/>
          </a:xfrm>
        </p:grpSpPr>
        <p:grpSp>
          <p:nvGrpSpPr>
            <p:cNvPr id="2648" name="Google Shape;2648;p65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49" name="Google Shape;2649;p65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5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1" name="Google Shape;2651;p65"/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5"/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7" name="Google Shape;2657;p65"/>
          <p:cNvSpPr/>
          <p:nvPr/>
        </p:nvSpPr>
        <p:spPr>
          <a:xfrm rot="5845941">
            <a:off x="962448" y="500531"/>
            <a:ext cx="628897" cy="2511421"/>
          </a:xfrm>
          <a:custGeom>
            <a:avLst/>
            <a:gdLst/>
            <a:ahLst/>
            <a:cxnLst/>
            <a:rect l="l" t="t" r="r" b="b"/>
            <a:pathLst>
              <a:path w="14314" h="57152" extrusionOk="0">
                <a:moveTo>
                  <a:pt x="4727" y="1"/>
                </a:moveTo>
                <a:cubicBezTo>
                  <a:pt x="2389" y="1"/>
                  <a:pt x="1" y="5098"/>
                  <a:pt x="193" y="11087"/>
                </a:cubicBezTo>
                <a:cubicBezTo>
                  <a:pt x="504" y="19571"/>
                  <a:pt x="3851" y="24552"/>
                  <a:pt x="2450" y="31789"/>
                </a:cubicBezTo>
                <a:cubicBezTo>
                  <a:pt x="1049" y="39027"/>
                  <a:pt x="1244" y="39339"/>
                  <a:pt x="4551" y="43191"/>
                </a:cubicBezTo>
                <a:cubicBezTo>
                  <a:pt x="7898" y="47044"/>
                  <a:pt x="6847" y="52453"/>
                  <a:pt x="7470" y="53659"/>
                </a:cubicBezTo>
                <a:cubicBezTo>
                  <a:pt x="8735" y="56119"/>
                  <a:pt x="9778" y="57151"/>
                  <a:pt x="10626" y="57151"/>
                </a:cubicBezTo>
                <a:cubicBezTo>
                  <a:pt x="14061" y="57151"/>
                  <a:pt x="14314" y="40244"/>
                  <a:pt x="13190" y="32568"/>
                </a:cubicBezTo>
                <a:cubicBezTo>
                  <a:pt x="11750" y="22995"/>
                  <a:pt x="8832" y="25991"/>
                  <a:pt x="9727" y="18325"/>
                </a:cubicBezTo>
                <a:cubicBezTo>
                  <a:pt x="10661" y="10698"/>
                  <a:pt x="9999" y="9998"/>
                  <a:pt x="7431" y="2954"/>
                </a:cubicBezTo>
                <a:cubicBezTo>
                  <a:pt x="6665" y="884"/>
                  <a:pt x="5700" y="1"/>
                  <a:pt x="47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EDD4FCE3-03F3-495C-4B47-03A20BE449C4}"/>
              </a:ext>
            </a:extLst>
          </p:cNvPr>
          <p:cNvSpPr txBox="1">
            <a:spLocks/>
          </p:cNvSpPr>
          <p:nvPr/>
        </p:nvSpPr>
        <p:spPr>
          <a:xfrm>
            <a:off x="4866650" y="5920478"/>
            <a:ext cx="8505244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Sequence Diagram Logout</a:t>
            </a:r>
          </a:p>
        </p:txBody>
      </p:sp>
      <p:grpSp>
        <p:nvGrpSpPr>
          <p:cNvPr id="3" name="Google Shape;2647;p65">
            <a:extLst>
              <a:ext uri="{FF2B5EF4-FFF2-40B4-BE49-F238E27FC236}">
                <a16:creationId xmlns:a16="http://schemas.microsoft.com/office/drawing/2014/main" id="{2F73784A-CF83-6789-FAA9-D45D623EBA54}"/>
              </a:ext>
            </a:extLst>
          </p:cNvPr>
          <p:cNvGrpSpPr/>
          <p:nvPr/>
        </p:nvGrpSpPr>
        <p:grpSpPr>
          <a:xfrm flipH="1">
            <a:off x="-196879" y="4140373"/>
            <a:ext cx="3654013" cy="2920827"/>
            <a:chOff x="81640" y="3525089"/>
            <a:chExt cx="2958532" cy="1657479"/>
          </a:xfrm>
        </p:grpSpPr>
        <p:grpSp>
          <p:nvGrpSpPr>
            <p:cNvPr id="5" name="Google Shape;2648;p65">
              <a:extLst>
                <a:ext uri="{FF2B5EF4-FFF2-40B4-BE49-F238E27FC236}">
                  <a16:creationId xmlns:a16="http://schemas.microsoft.com/office/drawing/2014/main" id="{B2A65366-F6DA-09B6-59DC-FA2F70877482}"/>
                </a:ext>
              </a:extLst>
            </p:cNvPr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8" name="Google Shape;2649;p65">
                <a:extLst>
                  <a:ext uri="{FF2B5EF4-FFF2-40B4-BE49-F238E27FC236}">
                    <a16:creationId xmlns:a16="http://schemas.microsoft.com/office/drawing/2014/main" id="{4492FD3D-0610-7083-7560-0BEA3894368C}"/>
                  </a:ext>
                </a:extLst>
              </p:cNvPr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650;p65">
                <a:extLst>
                  <a:ext uri="{FF2B5EF4-FFF2-40B4-BE49-F238E27FC236}">
                    <a16:creationId xmlns:a16="http://schemas.microsoft.com/office/drawing/2014/main" id="{B23A6611-2431-4A7E-3E52-A2AAFF153FB1}"/>
                  </a:ext>
                </a:extLst>
              </p:cNvPr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2651;p65">
              <a:extLst>
                <a:ext uri="{FF2B5EF4-FFF2-40B4-BE49-F238E27FC236}">
                  <a16:creationId xmlns:a16="http://schemas.microsoft.com/office/drawing/2014/main" id="{2E7FC0B2-82DF-367C-D080-9AAA9F070A57}"/>
                </a:ext>
              </a:extLst>
            </p:cNvPr>
            <p:cNvSpPr/>
            <p:nvPr/>
          </p:nvSpPr>
          <p:spPr>
            <a:xfrm>
              <a:off x="81640" y="3769669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2652;p65">
              <a:extLst>
                <a:ext uri="{FF2B5EF4-FFF2-40B4-BE49-F238E27FC236}">
                  <a16:creationId xmlns:a16="http://schemas.microsoft.com/office/drawing/2014/main" id="{49D9F0AE-DB42-1DE3-F985-35BD2F123252}"/>
                </a:ext>
              </a:extLst>
            </p:cNvPr>
            <p:cNvSpPr/>
            <p:nvPr/>
          </p:nvSpPr>
          <p:spPr>
            <a:xfrm>
              <a:off x="272952" y="3961237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AB2D2CC-F325-5D3A-EC9C-7E32E4A58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6295" r="36460" b="23355"/>
          <a:stretch/>
        </p:blipFill>
        <p:spPr bwMode="auto">
          <a:xfrm>
            <a:off x="3263053" y="1763486"/>
            <a:ext cx="7167220" cy="3648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3877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6" name="Google Shape;2616;p64"/>
          <p:cNvGrpSpPr/>
          <p:nvPr/>
        </p:nvGrpSpPr>
        <p:grpSpPr>
          <a:xfrm>
            <a:off x="7141176" y="1499498"/>
            <a:ext cx="1178985" cy="1376249"/>
            <a:chOff x="7862735" y="208021"/>
            <a:chExt cx="1093002" cy="1275881"/>
          </a:xfrm>
        </p:grpSpPr>
        <p:grpSp>
          <p:nvGrpSpPr>
            <p:cNvPr id="2617" name="Google Shape;2617;p64"/>
            <p:cNvGrpSpPr/>
            <p:nvPr/>
          </p:nvGrpSpPr>
          <p:grpSpPr>
            <a:xfrm>
              <a:off x="7862735" y="208021"/>
              <a:ext cx="568046" cy="662955"/>
              <a:chOff x="3043650" y="3588975"/>
              <a:chExt cx="585675" cy="683600"/>
            </a:xfrm>
          </p:grpSpPr>
          <p:sp>
            <p:nvSpPr>
              <p:cNvPr id="2618" name="Google Shape;2618;p64"/>
              <p:cNvSpPr/>
              <p:nvPr/>
            </p:nvSpPr>
            <p:spPr>
              <a:xfrm>
                <a:off x="3043650" y="3588975"/>
                <a:ext cx="585675" cy="683600"/>
              </a:xfrm>
              <a:custGeom>
                <a:avLst/>
                <a:gdLst/>
                <a:ahLst/>
                <a:cxnLst/>
                <a:rect l="l" t="t" r="r" b="b"/>
                <a:pathLst>
                  <a:path w="23427" h="27344" extrusionOk="0">
                    <a:moveTo>
                      <a:pt x="8373" y="1"/>
                    </a:moveTo>
                    <a:cubicBezTo>
                      <a:pt x="8306" y="1"/>
                      <a:pt x="8239" y="4"/>
                      <a:pt x="8172" y="11"/>
                    </a:cubicBezTo>
                    <a:cubicBezTo>
                      <a:pt x="7744" y="11"/>
                      <a:pt x="7355" y="127"/>
                      <a:pt x="7044" y="361"/>
                    </a:cubicBezTo>
                    <a:cubicBezTo>
                      <a:pt x="6460" y="867"/>
                      <a:pt x="6032" y="1528"/>
                      <a:pt x="5760" y="2268"/>
                    </a:cubicBezTo>
                    <a:cubicBezTo>
                      <a:pt x="5448" y="2929"/>
                      <a:pt x="5254" y="3630"/>
                      <a:pt x="5215" y="4369"/>
                    </a:cubicBezTo>
                    <a:cubicBezTo>
                      <a:pt x="5215" y="5069"/>
                      <a:pt x="5371" y="5731"/>
                      <a:pt x="5721" y="6353"/>
                    </a:cubicBezTo>
                    <a:cubicBezTo>
                      <a:pt x="6032" y="6898"/>
                      <a:pt x="6343" y="7404"/>
                      <a:pt x="6733" y="7910"/>
                    </a:cubicBezTo>
                    <a:cubicBezTo>
                      <a:pt x="7083" y="8377"/>
                      <a:pt x="7433" y="8805"/>
                      <a:pt x="7783" y="9155"/>
                    </a:cubicBezTo>
                    <a:cubicBezTo>
                      <a:pt x="8289" y="9739"/>
                      <a:pt x="8873" y="10323"/>
                      <a:pt x="9457" y="10867"/>
                    </a:cubicBezTo>
                    <a:cubicBezTo>
                      <a:pt x="9885" y="11218"/>
                      <a:pt x="10118" y="11412"/>
                      <a:pt x="10118" y="11412"/>
                    </a:cubicBezTo>
                    <a:cubicBezTo>
                      <a:pt x="10313" y="11607"/>
                      <a:pt x="10507" y="11724"/>
                      <a:pt x="10663" y="11840"/>
                    </a:cubicBezTo>
                    <a:lnTo>
                      <a:pt x="10429" y="11762"/>
                    </a:lnTo>
                    <a:cubicBezTo>
                      <a:pt x="10157" y="11685"/>
                      <a:pt x="9924" y="11646"/>
                      <a:pt x="9924" y="11646"/>
                    </a:cubicBezTo>
                    <a:cubicBezTo>
                      <a:pt x="8490" y="11373"/>
                      <a:pt x="7087" y="11249"/>
                      <a:pt x="5661" y="11249"/>
                    </a:cubicBezTo>
                    <a:cubicBezTo>
                      <a:pt x="5461" y="11249"/>
                      <a:pt x="5261" y="11252"/>
                      <a:pt x="5059" y="11257"/>
                    </a:cubicBezTo>
                    <a:cubicBezTo>
                      <a:pt x="4242" y="11257"/>
                      <a:pt x="3425" y="11334"/>
                      <a:pt x="2608" y="11490"/>
                    </a:cubicBezTo>
                    <a:cubicBezTo>
                      <a:pt x="1791" y="11607"/>
                      <a:pt x="1051" y="12035"/>
                      <a:pt x="468" y="12657"/>
                    </a:cubicBezTo>
                    <a:cubicBezTo>
                      <a:pt x="234" y="12969"/>
                      <a:pt x="39" y="13358"/>
                      <a:pt x="39" y="13786"/>
                    </a:cubicBezTo>
                    <a:cubicBezTo>
                      <a:pt x="1" y="14214"/>
                      <a:pt x="78" y="14603"/>
                      <a:pt x="195" y="14992"/>
                    </a:cubicBezTo>
                    <a:cubicBezTo>
                      <a:pt x="468" y="15693"/>
                      <a:pt x="896" y="16354"/>
                      <a:pt x="1440" y="16860"/>
                    </a:cubicBezTo>
                    <a:cubicBezTo>
                      <a:pt x="1985" y="17366"/>
                      <a:pt x="2569" y="17755"/>
                      <a:pt x="3269" y="18028"/>
                    </a:cubicBezTo>
                    <a:cubicBezTo>
                      <a:pt x="3853" y="18300"/>
                      <a:pt x="4515" y="18456"/>
                      <a:pt x="5215" y="18495"/>
                    </a:cubicBezTo>
                    <a:cubicBezTo>
                      <a:pt x="5413" y="18514"/>
                      <a:pt x="5612" y="18524"/>
                      <a:pt x="5809" y="18524"/>
                    </a:cubicBezTo>
                    <a:cubicBezTo>
                      <a:pt x="6776" y="18524"/>
                      <a:pt x="7728" y="18292"/>
                      <a:pt x="8600" y="17872"/>
                    </a:cubicBezTo>
                    <a:lnTo>
                      <a:pt x="10390" y="17094"/>
                    </a:lnTo>
                    <a:lnTo>
                      <a:pt x="10390" y="17094"/>
                    </a:lnTo>
                    <a:cubicBezTo>
                      <a:pt x="9457" y="18378"/>
                      <a:pt x="8834" y="19895"/>
                      <a:pt x="8600" y="21491"/>
                    </a:cubicBezTo>
                    <a:cubicBezTo>
                      <a:pt x="8406" y="22269"/>
                      <a:pt x="8445" y="23086"/>
                      <a:pt x="8639" y="23865"/>
                    </a:cubicBezTo>
                    <a:cubicBezTo>
                      <a:pt x="8756" y="24254"/>
                      <a:pt x="8912" y="24604"/>
                      <a:pt x="9106" y="24954"/>
                    </a:cubicBezTo>
                    <a:cubicBezTo>
                      <a:pt x="9301" y="25304"/>
                      <a:pt x="9495" y="25616"/>
                      <a:pt x="9729" y="25927"/>
                    </a:cubicBezTo>
                    <a:cubicBezTo>
                      <a:pt x="9962" y="26238"/>
                      <a:pt x="10235" y="26511"/>
                      <a:pt x="10546" y="26783"/>
                    </a:cubicBezTo>
                    <a:cubicBezTo>
                      <a:pt x="10857" y="26978"/>
                      <a:pt x="11208" y="27172"/>
                      <a:pt x="11597" y="27250"/>
                    </a:cubicBezTo>
                    <a:cubicBezTo>
                      <a:pt x="11838" y="27313"/>
                      <a:pt x="12083" y="27344"/>
                      <a:pt x="12326" y="27344"/>
                    </a:cubicBezTo>
                    <a:cubicBezTo>
                      <a:pt x="12831" y="27344"/>
                      <a:pt x="13330" y="27214"/>
                      <a:pt x="13776" y="26978"/>
                    </a:cubicBezTo>
                    <a:cubicBezTo>
                      <a:pt x="14399" y="26627"/>
                      <a:pt x="14904" y="26083"/>
                      <a:pt x="15216" y="25421"/>
                    </a:cubicBezTo>
                    <a:cubicBezTo>
                      <a:pt x="15488" y="24837"/>
                      <a:pt x="15644" y="24215"/>
                      <a:pt x="15683" y="23553"/>
                    </a:cubicBezTo>
                    <a:cubicBezTo>
                      <a:pt x="15838" y="21724"/>
                      <a:pt x="15799" y="19857"/>
                      <a:pt x="15527" y="18028"/>
                    </a:cubicBezTo>
                    <a:lnTo>
                      <a:pt x="15527" y="18028"/>
                    </a:lnTo>
                    <a:cubicBezTo>
                      <a:pt x="17045" y="18923"/>
                      <a:pt x="18679" y="19701"/>
                      <a:pt x="20352" y="20323"/>
                    </a:cubicBezTo>
                    <a:cubicBezTo>
                      <a:pt x="20755" y="20485"/>
                      <a:pt x="21195" y="20572"/>
                      <a:pt x="21647" y="20572"/>
                    </a:cubicBezTo>
                    <a:cubicBezTo>
                      <a:pt x="21850" y="20572"/>
                      <a:pt x="22054" y="20554"/>
                      <a:pt x="22259" y="20518"/>
                    </a:cubicBezTo>
                    <a:cubicBezTo>
                      <a:pt x="22609" y="20440"/>
                      <a:pt x="22882" y="20207"/>
                      <a:pt x="23076" y="19934"/>
                    </a:cubicBezTo>
                    <a:cubicBezTo>
                      <a:pt x="23193" y="19623"/>
                      <a:pt x="23193" y="19273"/>
                      <a:pt x="23115" y="18962"/>
                    </a:cubicBezTo>
                    <a:cubicBezTo>
                      <a:pt x="22998" y="18650"/>
                      <a:pt x="22882" y="18378"/>
                      <a:pt x="22726" y="18144"/>
                    </a:cubicBezTo>
                    <a:cubicBezTo>
                      <a:pt x="22570" y="17872"/>
                      <a:pt x="22415" y="17638"/>
                      <a:pt x="22220" y="17405"/>
                    </a:cubicBezTo>
                    <a:cubicBezTo>
                      <a:pt x="21909" y="16977"/>
                      <a:pt x="21520" y="16588"/>
                      <a:pt x="21131" y="16238"/>
                    </a:cubicBezTo>
                    <a:cubicBezTo>
                      <a:pt x="20391" y="15615"/>
                      <a:pt x="19613" y="15109"/>
                      <a:pt x="18757" y="14681"/>
                    </a:cubicBezTo>
                    <a:cubicBezTo>
                      <a:pt x="18134" y="14370"/>
                      <a:pt x="17589" y="14136"/>
                      <a:pt x="17084" y="13942"/>
                    </a:cubicBezTo>
                    <a:lnTo>
                      <a:pt x="17084" y="13942"/>
                    </a:lnTo>
                    <a:cubicBezTo>
                      <a:pt x="17297" y="13956"/>
                      <a:pt x="17511" y="13965"/>
                      <a:pt x="17723" y="13965"/>
                    </a:cubicBezTo>
                    <a:cubicBezTo>
                      <a:pt x="18089" y="13965"/>
                      <a:pt x="18450" y="13938"/>
                      <a:pt x="18796" y="13864"/>
                    </a:cubicBezTo>
                    <a:cubicBezTo>
                      <a:pt x="19496" y="13708"/>
                      <a:pt x="20158" y="13397"/>
                      <a:pt x="20703" y="12930"/>
                    </a:cubicBezTo>
                    <a:cubicBezTo>
                      <a:pt x="21247" y="12502"/>
                      <a:pt x="21714" y="11957"/>
                      <a:pt x="22103" y="11373"/>
                    </a:cubicBezTo>
                    <a:cubicBezTo>
                      <a:pt x="22493" y="10790"/>
                      <a:pt x="22804" y="10206"/>
                      <a:pt x="23076" y="9544"/>
                    </a:cubicBezTo>
                    <a:cubicBezTo>
                      <a:pt x="23310" y="8922"/>
                      <a:pt x="23427" y="8260"/>
                      <a:pt x="23388" y="7560"/>
                    </a:cubicBezTo>
                    <a:cubicBezTo>
                      <a:pt x="23349" y="6898"/>
                      <a:pt x="23115" y="6276"/>
                      <a:pt x="22648" y="5770"/>
                    </a:cubicBezTo>
                    <a:cubicBezTo>
                      <a:pt x="22009" y="5039"/>
                      <a:pt x="21108" y="4619"/>
                      <a:pt x="20169" y="4619"/>
                    </a:cubicBezTo>
                    <a:cubicBezTo>
                      <a:pt x="19907" y="4619"/>
                      <a:pt x="19643" y="4651"/>
                      <a:pt x="19380" y="4719"/>
                    </a:cubicBezTo>
                    <a:cubicBezTo>
                      <a:pt x="18835" y="4875"/>
                      <a:pt x="18368" y="5147"/>
                      <a:pt x="17979" y="5497"/>
                    </a:cubicBezTo>
                    <a:cubicBezTo>
                      <a:pt x="17628" y="5809"/>
                      <a:pt x="17278" y="6120"/>
                      <a:pt x="16967" y="6470"/>
                    </a:cubicBezTo>
                    <a:cubicBezTo>
                      <a:pt x="16344" y="7132"/>
                      <a:pt x="14165" y="9311"/>
                      <a:pt x="14165" y="9311"/>
                    </a:cubicBezTo>
                    <a:cubicBezTo>
                      <a:pt x="14126" y="8688"/>
                      <a:pt x="13815" y="7638"/>
                      <a:pt x="13698" y="6782"/>
                    </a:cubicBezTo>
                    <a:cubicBezTo>
                      <a:pt x="13465" y="5536"/>
                      <a:pt x="13037" y="4330"/>
                      <a:pt x="12453" y="3201"/>
                    </a:cubicBezTo>
                    <a:cubicBezTo>
                      <a:pt x="12064" y="2579"/>
                      <a:pt x="11636" y="1995"/>
                      <a:pt x="11169" y="1489"/>
                    </a:cubicBezTo>
                    <a:cubicBezTo>
                      <a:pt x="10624" y="944"/>
                      <a:pt x="10001" y="516"/>
                      <a:pt x="9301" y="205"/>
                    </a:cubicBezTo>
                    <a:cubicBezTo>
                      <a:pt x="9011" y="76"/>
                      <a:pt x="8694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64"/>
              <p:cNvSpPr/>
              <p:nvPr/>
            </p:nvSpPr>
            <p:spPr>
              <a:xfrm>
                <a:off x="3380250" y="3921525"/>
                <a:ext cx="253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981" extrusionOk="0">
                    <a:moveTo>
                      <a:pt x="584" y="406"/>
                    </a:moveTo>
                    <a:cubicBezTo>
                      <a:pt x="623" y="445"/>
                      <a:pt x="623" y="445"/>
                      <a:pt x="623" y="484"/>
                    </a:cubicBezTo>
                    <a:cubicBezTo>
                      <a:pt x="623" y="523"/>
                      <a:pt x="623" y="523"/>
                      <a:pt x="623" y="562"/>
                    </a:cubicBezTo>
                    <a:lnTo>
                      <a:pt x="584" y="562"/>
                    </a:lnTo>
                    <a:cubicBezTo>
                      <a:pt x="545" y="562"/>
                      <a:pt x="507" y="562"/>
                      <a:pt x="468" y="523"/>
                    </a:cubicBezTo>
                    <a:cubicBezTo>
                      <a:pt x="468" y="523"/>
                      <a:pt x="468" y="484"/>
                      <a:pt x="468" y="484"/>
                    </a:cubicBezTo>
                    <a:cubicBezTo>
                      <a:pt x="507" y="445"/>
                      <a:pt x="507" y="406"/>
                      <a:pt x="545" y="406"/>
                    </a:cubicBezTo>
                    <a:close/>
                    <a:moveTo>
                      <a:pt x="614" y="1"/>
                    </a:moveTo>
                    <a:cubicBezTo>
                      <a:pt x="591" y="1"/>
                      <a:pt x="568" y="6"/>
                      <a:pt x="545" y="17"/>
                    </a:cubicBezTo>
                    <a:lnTo>
                      <a:pt x="507" y="17"/>
                    </a:lnTo>
                    <a:cubicBezTo>
                      <a:pt x="429" y="17"/>
                      <a:pt x="351" y="56"/>
                      <a:pt x="312" y="95"/>
                    </a:cubicBezTo>
                    <a:cubicBezTo>
                      <a:pt x="234" y="134"/>
                      <a:pt x="156" y="173"/>
                      <a:pt x="117" y="251"/>
                    </a:cubicBezTo>
                    <a:cubicBezTo>
                      <a:pt x="40" y="367"/>
                      <a:pt x="1" y="523"/>
                      <a:pt x="40" y="679"/>
                    </a:cubicBezTo>
                    <a:cubicBezTo>
                      <a:pt x="78" y="795"/>
                      <a:pt x="195" y="912"/>
                      <a:pt x="312" y="951"/>
                    </a:cubicBezTo>
                    <a:cubicBezTo>
                      <a:pt x="370" y="970"/>
                      <a:pt x="438" y="980"/>
                      <a:pt x="507" y="980"/>
                    </a:cubicBezTo>
                    <a:cubicBezTo>
                      <a:pt x="575" y="980"/>
                      <a:pt x="643" y="970"/>
                      <a:pt x="701" y="951"/>
                    </a:cubicBezTo>
                    <a:cubicBezTo>
                      <a:pt x="779" y="912"/>
                      <a:pt x="896" y="834"/>
                      <a:pt x="935" y="756"/>
                    </a:cubicBezTo>
                    <a:cubicBezTo>
                      <a:pt x="1012" y="679"/>
                      <a:pt x="1012" y="562"/>
                      <a:pt x="1012" y="484"/>
                    </a:cubicBezTo>
                    <a:cubicBezTo>
                      <a:pt x="1012" y="289"/>
                      <a:pt x="935" y="134"/>
                      <a:pt x="779" y="56"/>
                    </a:cubicBezTo>
                    <a:cubicBezTo>
                      <a:pt x="724" y="28"/>
                      <a:pt x="669" y="1"/>
                      <a:pt x="61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64"/>
              <p:cNvSpPr/>
              <p:nvPr/>
            </p:nvSpPr>
            <p:spPr>
              <a:xfrm>
                <a:off x="3414300" y="3988875"/>
                <a:ext cx="2727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124" extrusionOk="0">
                    <a:moveTo>
                      <a:pt x="545" y="358"/>
                    </a:moveTo>
                    <a:cubicBezTo>
                      <a:pt x="584" y="358"/>
                      <a:pt x="623" y="397"/>
                      <a:pt x="623" y="436"/>
                    </a:cubicBezTo>
                    <a:cubicBezTo>
                      <a:pt x="623" y="475"/>
                      <a:pt x="584" y="514"/>
                      <a:pt x="545" y="553"/>
                    </a:cubicBezTo>
                    <a:lnTo>
                      <a:pt x="468" y="553"/>
                    </a:lnTo>
                    <a:cubicBezTo>
                      <a:pt x="429" y="514"/>
                      <a:pt x="429" y="475"/>
                      <a:pt x="390" y="475"/>
                    </a:cubicBezTo>
                    <a:cubicBezTo>
                      <a:pt x="390" y="475"/>
                      <a:pt x="429" y="436"/>
                      <a:pt x="429" y="397"/>
                    </a:cubicBezTo>
                    <a:cubicBezTo>
                      <a:pt x="429" y="358"/>
                      <a:pt x="429" y="358"/>
                      <a:pt x="468" y="358"/>
                    </a:cubicBezTo>
                    <a:close/>
                    <a:moveTo>
                      <a:pt x="935" y="592"/>
                    </a:moveTo>
                    <a:cubicBezTo>
                      <a:pt x="935" y="592"/>
                      <a:pt x="935" y="631"/>
                      <a:pt x="935" y="631"/>
                    </a:cubicBezTo>
                    <a:cubicBezTo>
                      <a:pt x="922" y="657"/>
                      <a:pt x="909" y="683"/>
                      <a:pt x="896" y="707"/>
                    </a:cubicBezTo>
                    <a:lnTo>
                      <a:pt x="896" y="707"/>
                    </a:lnTo>
                    <a:cubicBezTo>
                      <a:pt x="897" y="669"/>
                      <a:pt x="935" y="630"/>
                      <a:pt x="935" y="592"/>
                    </a:cubicBezTo>
                    <a:close/>
                    <a:moveTo>
                      <a:pt x="892" y="714"/>
                    </a:moveTo>
                    <a:cubicBezTo>
                      <a:pt x="867" y="760"/>
                      <a:pt x="843" y="801"/>
                      <a:pt x="818" y="825"/>
                    </a:cubicBezTo>
                    <a:cubicBezTo>
                      <a:pt x="763" y="853"/>
                      <a:pt x="688" y="880"/>
                      <a:pt x="622" y="880"/>
                    </a:cubicBezTo>
                    <a:cubicBezTo>
                      <a:pt x="594" y="880"/>
                      <a:pt x="568" y="876"/>
                      <a:pt x="545" y="864"/>
                    </a:cubicBezTo>
                    <a:lnTo>
                      <a:pt x="584" y="864"/>
                    </a:lnTo>
                    <a:cubicBezTo>
                      <a:pt x="699" y="864"/>
                      <a:pt x="814" y="826"/>
                      <a:pt x="892" y="714"/>
                    </a:cubicBezTo>
                    <a:close/>
                    <a:moveTo>
                      <a:pt x="469" y="1"/>
                    </a:moveTo>
                    <a:cubicBezTo>
                      <a:pt x="302" y="1"/>
                      <a:pt x="146" y="106"/>
                      <a:pt x="78" y="242"/>
                    </a:cubicBezTo>
                    <a:cubicBezTo>
                      <a:pt x="1" y="397"/>
                      <a:pt x="1" y="592"/>
                      <a:pt x="78" y="747"/>
                    </a:cubicBezTo>
                    <a:cubicBezTo>
                      <a:pt x="117" y="864"/>
                      <a:pt x="234" y="981"/>
                      <a:pt x="351" y="1059"/>
                    </a:cubicBezTo>
                    <a:cubicBezTo>
                      <a:pt x="419" y="1104"/>
                      <a:pt x="501" y="1123"/>
                      <a:pt x="580" y="1123"/>
                    </a:cubicBezTo>
                    <a:cubicBezTo>
                      <a:pt x="637" y="1123"/>
                      <a:pt x="692" y="1114"/>
                      <a:pt x="740" y="1098"/>
                    </a:cubicBezTo>
                    <a:cubicBezTo>
                      <a:pt x="857" y="1020"/>
                      <a:pt x="935" y="942"/>
                      <a:pt x="1012" y="864"/>
                    </a:cubicBezTo>
                    <a:cubicBezTo>
                      <a:pt x="1051" y="786"/>
                      <a:pt x="1090" y="670"/>
                      <a:pt x="1090" y="592"/>
                    </a:cubicBezTo>
                    <a:cubicBezTo>
                      <a:pt x="1090" y="475"/>
                      <a:pt x="1051" y="397"/>
                      <a:pt x="1012" y="358"/>
                    </a:cubicBezTo>
                    <a:cubicBezTo>
                      <a:pt x="973" y="242"/>
                      <a:pt x="896" y="164"/>
                      <a:pt x="818" y="86"/>
                    </a:cubicBezTo>
                    <a:cubicBezTo>
                      <a:pt x="779" y="86"/>
                      <a:pt x="740" y="47"/>
                      <a:pt x="701" y="47"/>
                    </a:cubicBezTo>
                    <a:lnTo>
                      <a:pt x="740" y="86"/>
                    </a:lnTo>
                    <a:cubicBezTo>
                      <a:pt x="701" y="47"/>
                      <a:pt x="623" y="8"/>
                      <a:pt x="545" y="8"/>
                    </a:cubicBezTo>
                    <a:cubicBezTo>
                      <a:pt x="520" y="3"/>
                      <a:pt x="494" y="1"/>
                      <a:pt x="469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1" name="Google Shape;2621;p64"/>
              <p:cNvSpPr/>
              <p:nvPr/>
            </p:nvSpPr>
            <p:spPr>
              <a:xfrm>
                <a:off x="3328700" y="3978600"/>
                <a:ext cx="24350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3" extrusionOk="0">
                    <a:moveTo>
                      <a:pt x="545" y="302"/>
                    </a:moveTo>
                    <a:cubicBezTo>
                      <a:pt x="584" y="302"/>
                      <a:pt x="662" y="341"/>
                      <a:pt x="662" y="419"/>
                    </a:cubicBezTo>
                    <a:cubicBezTo>
                      <a:pt x="701" y="458"/>
                      <a:pt x="662" y="536"/>
                      <a:pt x="584" y="536"/>
                    </a:cubicBezTo>
                    <a:lnTo>
                      <a:pt x="467" y="536"/>
                    </a:lnTo>
                    <a:cubicBezTo>
                      <a:pt x="467" y="536"/>
                      <a:pt x="428" y="497"/>
                      <a:pt x="428" y="497"/>
                    </a:cubicBezTo>
                    <a:cubicBezTo>
                      <a:pt x="428" y="419"/>
                      <a:pt x="467" y="341"/>
                      <a:pt x="545" y="302"/>
                    </a:cubicBezTo>
                    <a:close/>
                    <a:moveTo>
                      <a:pt x="564" y="1"/>
                    </a:moveTo>
                    <a:cubicBezTo>
                      <a:pt x="516" y="1"/>
                      <a:pt x="467" y="10"/>
                      <a:pt x="428" y="30"/>
                    </a:cubicBezTo>
                    <a:cubicBezTo>
                      <a:pt x="0" y="225"/>
                      <a:pt x="39" y="808"/>
                      <a:pt x="467" y="1003"/>
                    </a:cubicBezTo>
                    <a:cubicBezTo>
                      <a:pt x="545" y="1003"/>
                      <a:pt x="623" y="1003"/>
                      <a:pt x="701" y="964"/>
                    </a:cubicBezTo>
                    <a:cubicBezTo>
                      <a:pt x="740" y="925"/>
                      <a:pt x="740" y="886"/>
                      <a:pt x="779" y="808"/>
                    </a:cubicBezTo>
                    <a:cubicBezTo>
                      <a:pt x="779" y="808"/>
                      <a:pt x="779" y="808"/>
                      <a:pt x="779" y="769"/>
                    </a:cubicBezTo>
                    <a:lnTo>
                      <a:pt x="817" y="769"/>
                    </a:lnTo>
                    <a:cubicBezTo>
                      <a:pt x="895" y="691"/>
                      <a:pt x="934" y="614"/>
                      <a:pt x="973" y="497"/>
                    </a:cubicBezTo>
                    <a:cubicBezTo>
                      <a:pt x="973" y="419"/>
                      <a:pt x="973" y="302"/>
                      <a:pt x="934" y="225"/>
                    </a:cubicBezTo>
                    <a:cubicBezTo>
                      <a:pt x="856" y="147"/>
                      <a:pt x="779" y="69"/>
                      <a:pt x="701" y="30"/>
                    </a:cubicBezTo>
                    <a:cubicBezTo>
                      <a:pt x="662" y="10"/>
                      <a:pt x="613" y="1"/>
                      <a:pt x="564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2" name="Google Shape;2622;p64"/>
              <p:cNvSpPr/>
              <p:nvPr/>
            </p:nvSpPr>
            <p:spPr>
              <a:xfrm>
                <a:off x="3368575" y="3864550"/>
                <a:ext cx="233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13" extrusionOk="0">
                    <a:moveTo>
                      <a:pt x="584" y="311"/>
                    </a:moveTo>
                    <a:cubicBezTo>
                      <a:pt x="584" y="350"/>
                      <a:pt x="623" y="350"/>
                      <a:pt x="623" y="389"/>
                    </a:cubicBezTo>
                    <a:cubicBezTo>
                      <a:pt x="623" y="428"/>
                      <a:pt x="623" y="506"/>
                      <a:pt x="584" y="584"/>
                    </a:cubicBezTo>
                    <a:lnTo>
                      <a:pt x="507" y="584"/>
                    </a:lnTo>
                    <a:cubicBezTo>
                      <a:pt x="468" y="545"/>
                      <a:pt x="429" y="506"/>
                      <a:pt x="429" y="467"/>
                    </a:cubicBezTo>
                    <a:cubicBezTo>
                      <a:pt x="429" y="428"/>
                      <a:pt x="429" y="389"/>
                      <a:pt x="468" y="350"/>
                    </a:cubicBezTo>
                    <a:cubicBezTo>
                      <a:pt x="468" y="350"/>
                      <a:pt x="468" y="350"/>
                      <a:pt x="507" y="311"/>
                    </a:cubicBezTo>
                    <a:close/>
                    <a:moveTo>
                      <a:pt x="584" y="0"/>
                    </a:moveTo>
                    <a:cubicBezTo>
                      <a:pt x="390" y="0"/>
                      <a:pt x="234" y="39"/>
                      <a:pt x="117" y="195"/>
                    </a:cubicBezTo>
                    <a:cubicBezTo>
                      <a:pt x="40" y="311"/>
                      <a:pt x="1" y="467"/>
                      <a:pt x="40" y="623"/>
                    </a:cubicBezTo>
                    <a:cubicBezTo>
                      <a:pt x="79" y="739"/>
                      <a:pt x="195" y="856"/>
                      <a:pt x="312" y="895"/>
                    </a:cubicBezTo>
                    <a:cubicBezTo>
                      <a:pt x="338" y="908"/>
                      <a:pt x="364" y="912"/>
                      <a:pt x="388" y="912"/>
                    </a:cubicBezTo>
                    <a:cubicBezTo>
                      <a:pt x="437" y="912"/>
                      <a:pt x="481" y="895"/>
                      <a:pt x="507" y="895"/>
                    </a:cubicBezTo>
                    <a:lnTo>
                      <a:pt x="507" y="856"/>
                    </a:lnTo>
                    <a:lnTo>
                      <a:pt x="584" y="856"/>
                    </a:lnTo>
                    <a:cubicBezTo>
                      <a:pt x="662" y="856"/>
                      <a:pt x="779" y="778"/>
                      <a:pt x="818" y="701"/>
                    </a:cubicBezTo>
                    <a:cubicBezTo>
                      <a:pt x="896" y="623"/>
                      <a:pt x="935" y="545"/>
                      <a:pt x="935" y="428"/>
                    </a:cubicBezTo>
                    <a:cubicBezTo>
                      <a:pt x="935" y="350"/>
                      <a:pt x="896" y="311"/>
                      <a:pt x="896" y="273"/>
                    </a:cubicBezTo>
                    <a:cubicBezTo>
                      <a:pt x="818" y="156"/>
                      <a:pt x="701" y="39"/>
                      <a:pt x="584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64"/>
              <p:cNvSpPr/>
              <p:nvPr/>
            </p:nvSpPr>
            <p:spPr>
              <a:xfrm>
                <a:off x="3441550" y="3907600"/>
                <a:ext cx="23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86" extrusionOk="0">
                    <a:moveTo>
                      <a:pt x="448" y="0"/>
                    </a:moveTo>
                    <a:cubicBezTo>
                      <a:pt x="389" y="0"/>
                      <a:pt x="331" y="10"/>
                      <a:pt x="273" y="29"/>
                    </a:cubicBezTo>
                    <a:cubicBezTo>
                      <a:pt x="195" y="68"/>
                      <a:pt x="117" y="107"/>
                      <a:pt x="39" y="185"/>
                    </a:cubicBezTo>
                    <a:cubicBezTo>
                      <a:pt x="0" y="263"/>
                      <a:pt x="0" y="341"/>
                      <a:pt x="0" y="457"/>
                    </a:cubicBezTo>
                    <a:cubicBezTo>
                      <a:pt x="0" y="535"/>
                      <a:pt x="39" y="613"/>
                      <a:pt x="78" y="691"/>
                    </a:cubicBezTo>
                    <a:cubicBezTo>
                      <a:pt x="156" y="808"/>
                      <a:pt x="312" y="846"/>
                      <a:pt x="467" y="885"/>
                    </a:cubicBezTo>
                    <a:cubicBezTo>
                      <a:pt x="584" y="846"/>
                      <a:pt x="701" y="808"/>
                      <a:pt x="778" y="730"/>
                    </a:cubicBezTo>
                    <a:cubicBezTo>
                      <a:pt x="895" y="652"/>
                      <a:pt x="934" y="496"/>
                      <a:pt x="895" y="379"/>
                    </a:cubicBezTo>
                    <a:cubicBezTo>
                      <a:pt x="895" y="302"/>
                      <a:pt x="817" y="224"/>
                      <a:pt x="740" y="185"/>
                    </a:cubicBezTo>
                    <a:cubicBezTo>
                      <a:pt x="701" y="107"/>
                      <a:pt x="662" y="68"/>
                      <a:pt x="623" y="29"/>
                    </a:cubicBezTo>
                    <a:cubicBezTo>
                      <a:pt x="564" y="10"/>
                      <a:pt x="506" y="0"/>
                      <a:pt x="448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64"/>
              <p:cNvSpPr/>
              <p:nvPr/>
            </p:nvSpPr>
            <p:spPr>
              <a:xfrm>
                <a:off x="3309225" y="3908200"/>
                <a:ext cx="224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2" extrusionOk="0">
                    <a:moveTo>
                      <a:pt x="448" y="287"/>
                    </a:moveTo>
                    <a:cubicBezTo>
                      <a:pt x="478" y="287"/>
                      <a:pt x="507" y="297"/>
                      <a:pt x="546" y="317"/>
                    </a:cubicBezTo>
                    <a:cubicBezTo>
                      <a:pt x="546" y="355"/>
                      <a:pt x="546" y="394"/>
                      <a:pt x="546" y="433"/>
                    </a:cubicBezTo>
                    <a:cubicBezTo>
                      <a:pt x="507" y="472"/>
                      <a:pt x="468" y="472"/>
                      <a:pt x="468" y="511"/>
                    </a:cubicBezTo>
                    <a:lnTo>
                      <a:pt x="351" y="511"/>
                    </a:lnTo>
                    <a:cubicBezTo>
                      <a:pt x="312" y="472"/>
                      <a:pt x="273" y="433"/>
                      <a:pt x="273" y="394"/>
                    </a:cubicBezTo>
                    <a:cubicBezTo>
                      <a:pt x="273" y="355"/>
                      <a:pt x="312" y="317"/>
                      <a:pt x="351" y="317"/>
                    </a:cubicBezTo>
                    <a:cubicBezTo>
                      <a:pt x="390" y="297"/>
                      <a:pt x="419" y="287"/>
                      <a:pt x="448" y="287"/>
                    </a:cubicBezTo>
                    <a:close/>
                    <a:moveTo>
                      <a:pt x="369" y="0"/>
                    </a:moveTo>
                    <a:cubicBezTo>
                      <a:pt x="163" y="0"/>
                      <a:pt x="1" y="181"/>
                      <a:pt x="1" y="394"/>
                    </a:cubicBezTo>
                    <a:cubicBezTo>
                      <a:pt x="1" y="433"/>
                      <a:pt x="1" y="472"/>
                      <a:pt x="1" y="511"/>
                    </a:cubicBezTo>
                    <a:cubicBezTo>
                      <a:pt x="1" y="628"/>
                      <a:pt x="79" y="784"/>
                      <a:pt x="234" y="861"/>
                    </a:cubicBezTo>
                    <a:lnTo>
                      <a:pt x="468" y="861"/>
                    </a:lnTo>
                    <a:lnTo>
                      <a:pt x="468" y="822"/>
                    </a:lnTo>
                    <a:lnTo>
                      <a:pt x="585" y="822"/>
                    </a:lnTo>
                    <a:lnTo>
                      <a:pt x="701" y="784"/>
                    </a:lnTo>
                    <a:cubicBezTo>
                      <a:pt x="818" y="706"/>
                      <a:pt x="896" y="589"/>
                      <a:pt x="896" y="433"/>
                    </a:cubicBezTo>
                    <a:cubicBezTo>
                      <a:pt x="896" y="355"/>
                      <a:pt x="857" y="239"/>
                      <a:pt x="779" y="161"/>
                    </a:cubicBezTo>
                    <a:cubicBezTo>
                      <a:pt x="740" y="161"/>
                      <a:pt x="740" y="122"/>
                      <a:pt x="701" y="83"/>
                    </a:cubicBezTo>
                    <a:cubicBezTo>
                      <a:pt x="624" y="44"/>
                      <a:pt x="546" y="5"/>
                      <a:pt x="429" y="5"/>
                    </a:cubicBezTo>
                    <a:cubicBezTo>
                      <a:pt x="409" y="2"/>
                      <a:pt x="389" y="0"/>
                      <a:pt x="369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5" name="Google Shape;2625;p64"/>
            <p:cNvGrpSpPr/>
            <p:nvPr/>
          </p:nvGrpSpPr>
          <p:grpSpPr>
            <a:xfrm>
              <a:off x="8319889" y="870976"/>
              <a:ext cx="635848" cy="612926"/>
              <a:chOff x="3762575" y="3653050"/>
              <a:chExt cx="496175" cy="478325"/>
            </a:xfrm>
          </p:grpSpPr>
          <p:sp>
            <p:nvSpPr>
              <p:cNvPr id="2626" name="Google Shape;2626;p64"/>
              <p:cNvSpPr/>
              <p:nvPr/>
            </p:nvSpPr>
            <p:spPr>
              <a:xfrm>
                <a:off x="3762575" y="3653050"/>
                <a:ext cx="496175" cy="478325"/>
              </a:xfrm>
              <a:custGeom>
                <a:avLst/>
                <a:gdLst/>
                <a:ahLst/>
                <a:cxnLst/>
                <a:rect l="l" t="t" r="r" b="b"/>
                <a:pathLst>
                  <a:path w="19847" h="19133" extrusionOk="0">
                    <a:moveTo>
                      <a:pt x="7519" y="1"/>
                    </a:moveTo>
                    <a:cubicBezTo>
                      <a:pt x="7371" y="1"/>
                      <a:pt x="7223" y="20"/>
                      <a:pt x="7083" y="55"/>
                    </a:cubicBezTo>
                    <a:cubicBezTo>
                      <a:pt x="6772" y="172"/>
                      <a:pt x="6460" y="327"/>
                      <a:pt x="6227" y="522"/>
                    </a:cubicBezTo>
                    <a:cubicBezTo>
                      <a:pt x="5760" y="911"/>
                      <a:pt x="5371" y="1417"/>
                      <a:pt x="5137" y="1962"/>
                    </a:cubicBezTo>
                    <a:cubicBezTo>
                      <a:pt x="4904" y="2506"/>
                      <a:pt x="4787" y="3090"/>
                      <a:pt x="4748" y="3635"/>
                    </a:cubicBezTo>
                    <a:cubicBezTo>
                      <a:pt x="4748" y="4180"/>
                      <a:pt x="4787" y="4724"/>
                      <a:pt x="4943" y="5230"/>
                    </a:cubicBezTo>
                    <a:cubicBezTo>
                      <a:pt x="5176" y="6164"/>
                      <a:pt x="5643" y="7020"/>
                      <a:pt x="6344" y="7682"/>
                    </a:cubicBezTo>
                    <a:lnTo>
                      <a:pt x="7394" y="8810"/>
                    </a:lnTo>
                    <a:cubicBezTo>
                      <a:pt x="6627" y="8595"/>
                      <a:pt x="5846" y="8482"/>
                      <a:pt x="5068" y="8482"/>
                    </a:cubicBezTo>
                    <a:cubicBezTo>
                      <a:pt x="4582" y="8482"/>
                      <a:pt x="4098" y="8526"/>
                      <a:pt x="3620" y="8616"/>
                    </a:cubicBezTo>
                    <a:cubicBezTo>
                      <a:pt x="2958" y="8733"/>
                      <a:pt x="2374" y="8966"/>
                      <a:pt x="1830" y="9316"/>
                    </a:cubicBezTo>
                    <a:cubicBezTo>
                      <a:pt x="1557" y="9511"/>
                      <a:pt x="1324" y="9705"/>
                      <a:pt x="1129" y="9978"/>
                    </a:cubicBezTo>
                    <a:cubicBezTo>
                      <a:pt x="935" y="10211"/>
                      <a:pt x="740" y="10445"/>
                      <a:pt x="545" y="10678"/>
                    </a:cubicBezTo>
                    <a:cubicBezTo>
                      <a:pt x="390" y="10951"/>
                      <a:pt x="234" y="11223"/>
                      <a:pt x="156" y="11534"/>
                    </a:cubicBezTo>
                    <a:cubicBezTo>
                      <a:pt x="40" y="11846"/>
                      <a:pt x="1" y="12157"/>
                      <a:pt x="40" y="12468"/>
                    </a:cubicBezTo>
                    <a:cubicBezTo>
                      <a:pt x="117" y="13052"/>
                      <a:pt x="390" y="13636"/>
                      <a:pt x="857" y="14064"/>
                    </a:cubicBezTo>
                    <a:cubicBezTo>
                      <a:pt x="1285" y="14414"/>
                      <a:pt x="1830" y="14647"/>
                      <a:pt x="2413" y="14686"/>
                    </a:cubicBezTo>
                    <a:cubicBezTo>
                      <a:pt x="2540" y="14696"/>
                      <a:pt x="2669" y="14701"/>
                      <a:pt x="2799" y="14701"/>
                    </a:cubicBezTo>
                    <a:cubicBezTo>
                      <a:pt x="3189" y="14701"/>
                      <a:pt x="3590" y="14657"/>
                      <a:pt x="3970" y="14570"/>
                    </a:cubicBezTo>
                    <a:cubicBezTo>
                      <a:pt x="5371" y="14180"/>
                      <a:pt x="6733" y="13636"/>
                      <a:pt x="8056" y="12935"/>
                    </a:cubicBezTo>
                    <a:lnTo>
                      <a:pt x="8056" y="12935"/>
                    </a:lnTo>
                    <a:cubicBezTo>
                      <a:pt x="7783" y="14336"/>
                      <a:pt x="7628" y="15737"/>
                      <a:pt x="7628" y="17177"/>
                    </a:cubicBezTo>
                    <a:cubicBezTo>
                      <a:pt x="7589" y="17722"/>
                      <a:pt x="7744" y="18227"/>
                      <a:pt x="8017" y="18694"/>
                    </a:cubicBezTo>
                    <a:cubicBezTo>
                      <a:pt x="8134" y="18928"/>
                      <a:pt x="8406" y="19084"/>
                      <a:pt x="8678" y="19122"/>
                    </a:cubicBezTo>
                    <a:cubicBezTo>
                      <a:pt x="8724" y="19129"/>
                      <a:pt x="8769" y="19132"/>
                      <a:pt x="8814" y="19132"/>
                    </a:cubicBezTo>
                    <a:cubicBezTo>
                      <a:pt x="9039" y="19132"/>
                      <a:pt x="9256" y="19051"/>
                      <a:pt x="9418" y="18889"/>
                    </a:cubicBezTo>
                    <a:cubicBezTo>
                      <a:pt x="9612" y="18733"/>
                      <a:pt x="9768" y="18578"/>
                      <a:pt x="9924" y="18422"/>
                    </a:cubicBezTo>
                    <a:cubicBezTo>
                      <a:pt x="10079" y="18227"/>
                      <a:pt x="10196" y="18033"/>
                      <a:pt x="10352" y="17838"/>
                    </a:cubicBezTo>
                    <a:cubicBezTo>
                      <a:pt x="10585" y="17488"/>
                      <a:pt x="10780" y="17099"/>
                      <a:pt x="10935" y="16710"/>
                    </a:cubicBezTo>
                    <a:cubicBezTo>
                      <a:pt x="11208" y="15970"/>
                      <a:pt x="11363" y="15270"/>
                      <a:pt x="11480" y="14492"/>
                    </a:cubicBezTo>
                    <a:cubicBezTo>
                      <a:pt x="11519" y="14025"/>
                      <a:pt x="11558" y="13519"/>
                      <a:pt x="11558" y="13052"/>
                    </a:cubicBezTo>
                    <a:cubicBezTo>
                      <a:pt x="11675" y="13480"/>
                      <a:pt x="11869" y="13908"/>
                      <a:pt x="12103" y="14297"/>
                    </a:cubicBezTo>
                    <a:cubicBezTo>
                      <a:pt x="12414" y="14803"/>
                      <a:pt x="12803" y="15192"/>
                      <a:pt x="13309" y="15503"/>
                    </a:cubicBezTo>
                    <a:cubicBezTo>
                      <a:pt x="13815" y="15776"/>
                      <a:pt x="14321" y="16009"/>
                      <a:pt x="14866" y="16126"/>
                    </a:cubicBezTo>
                    <a:cubicBezTo>
                      <a:pt x="15410" y="16243"/>
                      <a:pt x="15955" y="16321"/>
                      <a:pt x="16500" y="16360"/>
                    </a:cubicBezTo>
                    <a:cubicBezTo>
                      <a:pt x="17045" y="16360"/>
                      <a:pt x="17590" y="16282"/>
                      <a:pt x="18095" y="16048"/>
                    </a:cubicBezTo>
                    <a:cubicBezTo>
                      <a:pt x="18601" y="15854"/>
                      <a:pt x="18990" y="15465"/>
                      <a:pt x="19263" y="14998"/>
                    </a:cubicBezTo>
                    <a:cubicBezTo>
                      <a:pt x="19769" y="14142"/>
                      <a:pt x="19730" y="13013"/>
                      <a:pt x="19146" y="12196"/>
                    </a:cubicBezTo>
                    <a:cubicBezTo>
                      <a:pt x="18874" y="11846"/>
                      <a:pt x="18524" y="11573"/>
                      <a:pt x="18173" y="11379"/>
                    </a:cubicBezTo>
                    <a:cubicBezTo>
                      <a:pt x="17823" y="11184"/>
                      <a:pt x="17473" y="11028"/>
                      <a:pt x="17123" y="10873"/>
                    </a:cubicBezTo>
                    <a:cubicBezTo>
                      <a:pt x="16500" y="10600"/>
                      <a:pt x="14204" y="9550"/>
                      <a:pt x="14204" y="9550"/>
                    </a:cubicBezTo>
                    <a:cubicBezTo>
                      <a:pt x="14710" y="9355"/>
                      <a:pt x="15410" y="8810"/>
                      <a:pt x="15994" y="8499"/>
                    </a:cubicBezTo>
                    <a:cubicBezTo>
                      <a:pt x="16889" y="7993"/>
                      <a:pt x="17706" y="7332"/>
                      <a:pt x="18407" y="6553"/>
                    </a:cubicBezTo>
                    <a:cubicBezTo>
                      <a:pt x="18757" y="6125"/>
                      <a:pt x="19068" y="5619"/>
                      <a:pt x="19341" y="5114"/>
                    </a:cubicBezTo>
                    <a:cubicBezTo>
                      <a:pt x="19613" y="4569"/>
                      <a:pt x="19769" y="3985"/>
                      <a:pt x="19808" y="3362"/>
                    </a:cubicBezTo>
                    <a:cubicBezTo>
                      <a:pt x="19847" y="3051"/>
                      <a:pt x="19769" y="2740"/>
                      <a:pt x="19691" y="2467"/>
                    </a:cubicBezTo>
                    <a:cubicBezTo>
                      <a:pt x="19535" y="2156"/>
                      <a:pt x="19341" y="1884"/>
                      <a:pt x="19068" y="1689"/>
                    </a:cubicBezTo>
                    <a:cubicBezTo>
                      <a:pt x="18524" y="1417"/>
                      <a:pt x="17940" y="1261"/>
                      <a:pt x="17317" y="1261"/>
                    </a:cubicBezTo>
                    <a:cubicBezTo>
                      <a:pt x="17161" y="1240"/>
                      <a:pt x="17004" y="1231"/>
                      <a:pt x="16848" y="1231"/>
                    </a:cubicBezTo>
                    <a:cubicBezTo>
                      <a:pt x="16421" y="1231"/>
                      <a:pt x="15993" y="1303"/>
                      <a:pt x="15566" y="1417"/>
                    </a:cubicBezTo>
                    <a:cubicBezTo>
                      <a:pt x="15060" y="1572"/>
                      <a:pt x="14593" y="1923"/>
                      <a:pt x="14204" y="2312"/>
                    </a:cubicBezTo>
                    <a:cubicBezTo>
                      <a:pt x="13893" y="2701"/>
                      <a:pt x="13582" y="3090"/>
                      <a:pt x="13309" y="3518"/>
                    </a:cubicBezTo>
                    <a:cubicBezTo>
                      <a:pt x="13076" y="3907"/>
                      <a:pt x="12842" y="4296"/>
                      <a:pt x="12648" y="4647"/>
                    </a:cubicBezTo>
                    <a:cubicBezTo>
                      <a:pt x="12336" y="5191"/>
                      <a:pt x="12064" y="5775"/>
                      <a:pt x="11830" y="6359"/>
                    </a:cubicBezTo>
                    <a:cubicBezTo>
                      <a:pt x="11636" y="6787"/>
                      <a:pt x="11558" y="7020"/>
                      <a:pt x="11558" y="7020"/>
                    </a:cubicBezTo>
                    <a:cubicBezTo>
                      <a:pt x="11519" y="7215"/>
                      <a:pt x="11441" y="7409"/>
                      <a:pt x="11402" y="7565"/>
                    </a:cubicBezTo>
                    <a:lnTo>
                      <a:pt x="11402" y="7332"/>
                    </a:lnTo>
                    <a:cubicBezTo>
                      <a:pt x="11402" y="7098"/>
                      <a:pt x="11363" y="6904"/>
                      <a:pt x="11363" y="6904"/>
                    </a:cubicBezTo>
                    <a:cubicBezTo>
                      <a:pt x="11169" y="5619"/>
                      <a:pt x="10819" y="4374"/>
                      <a:pt x="10352" y="3168"/>
                    </a:cubicBezTo>
                    <a:cubicBezTo>
                      <a:pt x="10118" y="2545"/>
                      <a:pt x="9846" y="1962"/>
                      <a:pt x="9496" y="1378"/>
                    </a:cubicBezTo>
                    <a:cubicBezTo>
                      <a:pt x="9184" y="794"/>
                      <a:pt x="8678" y="366"/>
                      <a:pt x="8056" y="94"/>
                    </a:cubicBezTo>
                    <a:cubicBezTo>
                      <a:pt x="7884" y="29"/>
                      <a:pt x="7701" y="1"/>
                      <a:pt x="7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64"/>
              <p:cNvSpPr/>
              <p:nvPr/>
            </p:nvSpPr>
            <p:spPr>
              <a:xfrm>
                <a:off x="4023300" y="3908650"/>
                <a:ext cx="204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83" extrusionOk="0">
                    <a:moveTo>
                      <a:pt x="351" y="337"/>
                    </a:moveTo>
                    <a:cubicBezTo>
                      <a:pt x="390" y="337"/>
                      <a:pt x="390" y="337"/>
                      <a:pt x="429" y="376"/>
                    </a:cubicBezTo>
                    <a:cubicBezTo>
                      <a:pt x="429" y="376"/>
                      <a:pt x="429" y="415"/>
                      <a:pt x="429" y="415"/>
                    </a:cubicBezTo>
                    <a:cubicBezTo>
                      <a:pt x="429" y="454"/>
                      <a:pt x="390" y="454"/>
                      <a:pt x="390" y="454"/>
                    </a:cubicBezTo>
                    <a:lnTo>
                      <a:pt x="312" y="454"/>
                    </a:lnTo>
                    <a:lnTo>
                      <a:pt x="351" y="415"/>
                    </a:lnTo>
                    <a:cubicBezTo>
                      <a:pt x="351" y="415"/>
                      <a:pt x="351" y="376"/>
                      <a:pt x="351" y="337"/>
                    </a:cubicBezTo>
                    <a:close/>
                    <a:moveTo>
                      <a:pt x="361" y="1"/>
                    </a:moveTo>
                    <a:cubicBezTo>
                      <a:pt x="293" y="1"/>
                      <a:pt x="225" y="19"/>
                      <a:pt x="156" y="65"/>
                    </a:cubicBezTo>
                    <a:cubicBezTo>
                      <a:pt x="78" y="143"/>
                      <a:pt x="1" y="260"/>
                      <a:pt x="1" y="376"/>
                    </a:cubicBezTo>
                    <a:cubicBezTo>
                      <a:pt x="1" y="454"/>
                      <a:pt x="39" y="532"/>
                      <a:pt x="78" y="649"/>
                    </a:cubicBezTo>
                    <a:cubicBezTo>
                      <a:pt x="156" y="688"/>
                      <a:pt x="234" y="766"/>
                      <a:pt x="312" y="766"/>
                    </a:cubicBezTo>
                    <a:cubicBezTo>
                      <a:pt x="338" y="778"/>
                      <a:pt x="364" y="783"/>
                      <a:pt x="390" y="783"/>
                    </a:cubicBezTo>
                    <a:cubicBezTo>
                      <a:pt x="442" y="783"/>
                      <a:pt x="493" y="766"/>
                      <a:pt x="545" y="766"/>
                    </a:cubicBezTo>
                    <a:cubicBezTo>
                      <a:pt x="701" y="688"/>
                      <a:pt x="779" y="571"/>
                      <a:pt x="818" y="454"/>
                    </a:cubicBezTo>
                    <a:cubicBezTo>
                      <a:pt x="818" y="376"/>
                      <a:pt x="818" y="337"/>
                      <a:pt x="779" y="299"/>
                    </a:cubicBezTo>
                    <a:lnTo>
                      <a:pt x="740" y="260"/>
                    </a:lnTo>
                    <a:cubicBezTo>
                      <a:pt x="740" y="182"/>
                      <a:pt x="701" y="143"/>
                      <a:pt x="662" y="104"/>
                    </a:cubicBezTo>
                    <a:cubicBezTo>
                      <a:pt x="623" y="65"/>
                      <a:pt x="545" y="26"/>
                      <a:pt x="506" y="26"/>
                    </a:cubicBezTo>
                    <a:cubicBezTo>
                      <a:pt x="458" y="10"/>
                      <a:pt x="410" y="1"/>
                      <a:pt x="36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64"/>
              <p:cNvSpPr/>
              <p:nvPr/>
            </p:nvSpPr>
            <p:spPr>
              <a:xfrm>
                <a:off x="3979525" y="3952675"/>
                <a:ext cx="2240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863" extrusionOk="0">
                    <a:moveTo>
                      <a:pt x="545" y="250"/>
                    </a:moveTo>
                    <a:cubicBezTo>
                      <a:pt x="584" y="289"/>
                      <a:pt x="584" y="289"/>
                      <a:pt x="584" y="328"/>
                    </a:cubicBezTo>
                    <a:cubicBezTo>
                      <a:pt x="584" y="366"/>
                      <a:pt x="584" y="405"/>
                      <a:pt x="545" y="405"/>
                    </a:cubicBezTo>
                    <a:lnTo>
                      <a:pt x="467" y="405"/>
                    </a:lnTo>
                    <a:cubicBezTo>
                      <a:pt x="428" y="366"/>
                      <a:pt x="428" y="328"/>
                      <a:pt x="467" y="328"/>
                    </a:cubicBezTo>
                    <a:cubicBezTo>
                      <a:pt x="467" y="289"/>
                      <a:pt x="467" y="289"/>
                      <a:pt x="506" y="250"/>
                    </a:cubicBezTo>
                    <a:close/>
                    <a:moveTo>
                      <a:pt x="203" y="537"/>
                    </a:moveTo>
                    <a:cubicBezTo>
                      <a:pt x="214" y="557"/>
                      <a:pt x="227" y="576"/>
                      <a:pt x="242" y="594"/>
                    </a:cubicBezTo>
                    <a:lnTo>
                      <a:pt x="242" y="594"/>
                    </a:lnTo>
                    <a:cubicBezTo>
                      <a:pt x="224" y="578"/>
                      <a:pt x="211" y="560"/>
                      <a:pt x="203" y="537"/>
                    </a:cubicBezTo>
                    <a:close/>
                    <a:moveTo>
                      <a:pt x="451" y="1"/>
                    </a:moveTo>
                    <a:cubicBezTo>
                      <a:pt x="366" y="1"/>
                      <a:pt x="280" y="37"/>
                      <a:pt x="195" y="94"/>
                    </a:cubicBezTo>
                    <a:cubicBezTo>
                      <a:pt x="117" y="172"/>
                      <a:pt x="39" y="289"/>
                      <a:pt x="39" y="405"/>
                    </a:cubicBezTo>
                    <a:cubicBezTo>
                      <a:pt x="0" y="522"/>
                      <a:pt x="39" y="600"/>
                      <a:pt x="117" y="678"/>
                    </a:cubicBezTo>
                    <a:cubicBezTo>
                      <a:pt x="156" y="756"/>
                      <a:pt x="234" y="795"/>
                      <a:pt x="351" y="833"/>
                    </a:cubicBezTo>
                    <a:cubicBezTo>
                      <a:pt x="390" y="853"/>
                      <a:pt x="428" y="863"/>
                      <a:pt x="467" y="863"/>
                    </a:cubicBezTo>
                    <a:cubicBezTo>
                      <a:pt x="506" y="863"/>
                      <a:pt x="545" y="853"/>
                      <a:pt x="584" y="833"/>
                    </a:cubicBezTo>
                    <a:cubicBezTo>
                      <a:pt x="623" y="795"/>
                      <a:pt x="701" y="756"/>
                      <a:pt x="740" y="717"/>
                    </a:cubicBezTo>
                    <a:cubicBezTo>
                      <a:pt x="818" y="678"/>
                      <a:pt x="857" y="600"/>
                      <a:pt x="857" y="483"/>
                    </a:cubicBezTo>
                    <a:cubicBezTo>
                      <a:pt x="857" y="483"/>
                      <a:pt x="857" y="467"/>
                      <a:pt x="857" y="444"/>
                    </a:cubicBezTo>
                    <a:cubicBezTo>
                      <a:pt x="895" y="405"/>
                      <a:pt x="895" y="328"/>
                      <a:pt x="857" y="289"/>
                    </a:cubicBezTo>
                    <a:cubicBezTo>
                      <a:pt x="818" y="133"/>
                      <a:pt x="701" y="16"/>
                      <a:pt x="545" y="16"/>
                    </a:cubicBezTo>
                    <a:cubicBezTo>
                      <a:pt x="514" y="6"/>
                      <a:pt x="483" y="1"/>
                      <a:pt x="451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64"/>
              <p:cNvSpPr/>
              <p:nvPr/>
            </p:nvSpPr>
            <p:spPr>
              <a:xfrm>
                <a:off x="3964925" y="3885675"/>
                <a:ext cx="2142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89" extrusionOk="0">
                    <a:moveTo>
                      <a:pt x="468" y="284"/>
                    </a:moveTo>
                    <a:cubicBezTo>
                      <a:pt x="507" y="284"/>
                      <a:pt x="545" y="284"/>
                      <a:pt x="584" y="323"/>
                    </a:cubicBezTo>
                    <a:cubicBezTo>
                      <a:pt x="623" y="323"/>
                      <a:pt x="584" y="400"/>
                      <a:pt x="545" y="439"/>
                    </a:cubicBezTo>
                    <a:cubicBezTo>
                      <a:pt x="526" y="459"/>
                      <a:pt x="507" y="468"/>
                      <a:pt x="487" y="468"/>
                    </a:cubicBezTo>
                    <a:cubicBezTo>
                      <a:pt x="468" y="468"/>
                      <a:pt x="448" y="459"/>
                      <a:pt x="429" y="439"/>
                    </a:cubicBezTo>
                    <a:cubicBezTo>
                      <a:pt x="429" y="439"/>
                      <a:pt x="429" y="400"/>
                      <a:pt x="429" y="400"/>
                    </a:cubicBezTo>
                    <a:lnTo>
                      <a:pt x="429" y="361"/>
                    </a:lnTo>
                    <a:cubicBezTo>
                      <a:pt x="429" y="323"/>
                      <a:pt x="468" y="323"/>
                      <a:pt x="468" y="284"/>
                    </a:cubicBezTo>
                    <a:close/>
                    <a:moveTo>
                      <a:pt x="472" y="1"/>
                    </a:moveTo>
                    <a:cubicBezTo>
                      <a:pt x="446" y="1"/>
                      <a:pt x="418" y="4"/>
                      <a:pt x="390" y="11"/>
                    </a:cubicBezTo>
                    <a:cubicBezTo>
                      <a:pt x="195" y="11"/>
                      <a:pt x="1" y="206"/>
                      <a:pt x="1" y="439"/>
                    </a:cubicBezTo>
                    <a:cubicBezTo>
                      <a:pt x="40" y="517"/>
                      <a:pt x="79" y="556"/>
                      <a:pt x="156" y="595"/>
                    </a:cubicBezTo>
                    <a:cubicBezTo>
                      <a:pt x="195" y="634"/>
                      <a:pt x="234" y="634"/>
                      <a:pt x="273" y="634"/>
                    </a:cubicBezTo>
                    <a:lnTo>
                      <a:pt x="312" y="634"/>
                    </a:lnTo>
                    <a:cubicBezTo>
                      <a:pt x="367" y="661"/>
                      <a:pt x="422" y="689"/>
                      <a:pt x="477" y="689"/>
                    </a:cubicBezTo>
                    <a:cubicBezTo>
                      <a:pt x="500" y="689"/>
                      <a:pt x="523" y="684"/>
                      <a:pt x="545" y="673"/>
                    </a:cubicBezTo>
                    <a:cubicBezTo>
                      <a:pt x="623" y="673"/>
                      <a:pt x="701" y="634"/>
                      <a:pt x="740" y="556"/>
                    </a:cubicBezTo>
                    <a:cubicBezTo>
                      <a:pt x="857" y="439"/>
                      <a:pt x="857" y="245"/>
                      <a:pt x="740" y="128"/>
                    </a:cubicBezTo>
                    <a:cubicBezTo>
                      <a:pt x="677" y="64"/>
                      <a:pt x="587" y="1"/>
                      <a:pt x="472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64"/>
              <p:cNvSpPr/>
              <p:nvPr/>
            </p:nvSpPr>
            <p:spPr>
              <a:xfrm>
                <a:off x="4063175" y="3883625"/>
                <a:ext cx="195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16" extrusionOk="0">
                    <a:moveTo>
                      <a:pt x="487" y="298"/>
                    </a:moveTo>
                    <a:cubicBezTo>
                      <a:pt x="497" y="298"/>
                      <a:pt x="507" y="307"/>
                      <a:pt x="507" y="327"/>
                    </a:cubicBezTo>
                    <a:lnTo>
                      <a:pt x="546" y="327"/>
                    </a:lnTo>
                    <a:cubicBezTo>
                      <a:pt x="546" y="366"/>
                      <a:pt x="546" y="366"/>
                      <a:pt x="546" y="366"/>
                    </a:cubicBezTo>
                    <a:cubicBezTo>
                      <a:pt x="546" y="366"/>
                      <a:pt x="546" y="405"/>
                      <a:pt x="546" y="405"/>
                    </a:cubicBezTo>
                    <a:cubicBezTo>
                      <a:pt x="468" y="443"/>
                      <a:pt x="429" y="443"/>
                      <a:pt x="351" y="443"/>
                    </a:cubicBezTo>
                    <a:cubicBezTo>
                      <a:pt x="351" y="443"/>
                      <a:pt x="312" y="405"/>
                      <a:pt x="312" y="405"/>
                    </a:cubicBezTo>
                    <a:cubicBezTo>
                      <a:pt x="312" y="366"/>
                      <a:pt x="351" y="327"/>
                      <a:pt x="390" y="327"/>
                    </a:cubicBezTo>
                    <a:cubicBezTo>
                      <a:pt x="390" y="307"/>
                      <a:pt x="400" y="298"/>
                      <a:pt x="414" y="298"/>
                    </a:cubicBezTo>
                    <a:cubicBezTo>
                      <a:pt x="429" y="298"/>
                      <a:pt x="448" y="307"/>
                      <a:pt x="468" y="327"/>
                    </a:cubicBezTo>
                    <a:cubicBezTo>
                      <a:pt x="468" y="307"/>
                      <a:pt x="478" y="298"/>
                      <a:pt x="487" y="298"/>
                    </a:cubicBezTo>
                    <a:close/>
                    <a:moveTo>
                      <a:pt x="413" y="0"/>
                    </a:moveTo>
                    <a:cubicBezTo>
                      <a:pt x="328" y="0"/>
                      <a:pt x="242" y="36"/>
                      <a:pt x="157" y="93"/>
                    </a:cubicBezTo>
                    <a:cubicBezTo>
                      <a:pt x="79" y="132"/>
                      <a:pt x="1" y="249"/>
                      <a:pt x="40" y="366"/>
                    </a:cubicBezTo>
                    <a:cubicBezTo>
                      <a:pt x="40" y="443"/>
                      <a:pt x="40" y="482"/>
                      <a:pt x="79" y="521"/>
                    </a:cubicBezTo>
                    <a:lnTo>
                      <a:pt x="118" y="521"/>
                    </a:lnTo>
                    <a:cubicBezTo>
                      <a:pt x="157" y="599"/>
                      <a:pt x="234" y="677"/>
                      <a:pt x="312" y="716"/>
                    </a:cubicBezTo>
                    <a:lnTo>
                      <a:pt x="546" y="716"/>
                    </a:lnTo>
                    <a:cubicBezTo>
                      <a:pt x="585" y="677"/>
                      <a:pt x="624" y="677"/>
                      <a:pt x="663" y="638"/>
                    </a:cubicBezTo>
                    <a:cubicBezTo>
                      <a:pt x="740" y="560"/>
                      <a:pt x="779" y="443"/>
                      <a:pt x="779" y="327"/>
                    </a:cubicBezTo>
                    <a:cubicBezTo>
                      <a:pt x="740" y="171"/>
                      <a:pt x="624" y="54"/>
                      <a:pt x="507" y="15"/>
                    </a:cubicBezTo>
                    <a:cubicBezTo>
                      <a:pt x="476" y="5"/>
                      <a:pt x="444" y="0"/>
                      <a:pt x="413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1" name="Google Shape;2631;p64"/>
              <p:cNvSpPr/>
              <p:nvPr/>
            </p:nvSpPr>
            <p:spPr>
              <a:xfrm>
                <a:off x="4051525" y="3949775"/>
                <a:ext cx="18500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6" extrusionOk="0">
                    <a:moveTo>
                      <a:pt x="358" y="1"/>
                    </a:moveTo>
                    <a:cubicBezTo>
                      <a:pt x="255" y="1"/>
                      <a:pt x="175" y="45"/>
                      <a:pt x="117" y="132"/>
                    </a:cubicBezTo>
                    <a:cubicBezTo>
                      <a:pt x="0" y="327"/>
                      <a:pt x="39" y="599"/>
                      <a:pt x="272" y="716"/>
                    </a:cubicBezTo>
                    <a:lnTo>
                      <a:pt x="272" y="677"/>
                    </a:lnTo>
                    <a:cubicBezTo>
                      <a:pt x="311" y="716"/>
                      <a:pt x="360" y="735"/>
                      <a:pt x="409" y="735"/>
                    </a:cubicBezTo>
                    <a:cubicBezTo>
                      <a:pt x="457" y="735"/>
                      <a:pt x="506" y="716"/>
                      <a:pt x="545" y="677"/>
                    </a:cubicBezTo>
                    <a:cubicBezTo>
                      <a:pt x="584" y="638"/>
                      <a:pt x="623" y="599"/>
                      <a:pt x="662" y="521"/>
                    </a:cubicBezTo>
                    <a:cubicBezTo>
                      <a:pt x="700" y="482"/>
                      <a:pt x="700" y="444"/>
                      <a:pt x="739" y="366"/>
                    </a:cubicBezTo>
                    <a:cubicBezTo>
                      <a:pt x="739" y="288"/>
                      <a:pt x="739" y="210"/>
                      <a:pt x="662" y="132"/>
                    </a:cubicBezTo>
                    <a:cubicBezTo>
                      <a:pt x="623" y="54"/>
                      <a:pt x="545" y="16"/>
                      <a:pt x="467" y="16"/>
                    </a:cubicBezTo>
                    <a:cubicBezTo>
                      <a:pt x="428" y="6"/>
                      <a:pt x="392" y="1"/>
                      <a:pt x="358" y="1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64"/>
              <p:cNvSpPr/>
              <p:nvPr/>
            </p:nvSpPr>
            <p:spPr>
              <a:xfrm>
                <a:off x="4015525" y="3849950"/>
                <a:ext cx="185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7" extrusionOk="0">
                    <a:moveTo>
                      <a:pt x="379" y="179"/>
                    </a:moveTo>
                    <a:cubicBezTo>
                      <a:pt x="432" y="179"/>
                      <a:pt x="479" y="206"/>
                      <a:pt x="506" y="234"/>
                    </a:cubicBezTo>
                    <a:lnTo>
                      <a:pt x="467" y="234"/>
                    </a:lnTo>
                    <a:cubicBezTo>
                      <a:pt x="467" y="273"/>
                      <a:pt x="467" y="351"/>
                      <a:pt x="467" y="390"/>
                    </a:cubicBezTo>
                    <a:cubicBezTo>
                      <a:pt x="428" y="390"/>
                      <a:pt x="389" y="428"/>
                      <a:pt x="350" y="428"/>
                    </a:cubicBezTo>
                    <a:cubicBezTo>
                      <a:pt x="350" y="390"/>
                      <a:pt x="312" y="390"/>
                      <a:pt x="273" y="390"/>
                    </a:cubicBezTo>
                    <a:cubicBezTo>
                      <a:pt x="273" y="351"/>
                      <a:pt x="273" y="312"/>
                      <a:pt x="273" y="312"/>
                    </a:cubicBezTo>
                    <a:cubicBezTo>
                      <a:pt x="312" y="273"/>
                      <a:pt x="312" y="234"/>
                      <a:pt x="312" y="195"/>
                    </a:cubicBezTo>
                    <a:cubicBezTo>
                      <a:pt x="334" y="184"/>
                      <a:pt x="357" y="179"/>
                      <a:pt x="379" y="179"/>
                    </a:cubicBezTo>
                    <a:close/>
                    <a:moveTo>
                      <a:pt x="273" y="0"/>
                    </a:moveTo>
                    <a:cubicBezTo>
                      <a:pt x="273" y="0"/>
                      <a:pt x="234" y="39"/>
                      <a:pt x="195" y="39"/>
                    </a:cubicBezTo>
                    <a:cubicBezTo>
                      <a:pt x="78" y="78"/>
                      <a:pt x="0" y="195"/>
                      <a:pt x="0" y="312"/>
                    </a:cubicBezTo>
                    <a:cubicBezTo>
                      <a:pt x="0" y="390"/>
                      <a:pt x="39" y="428"/>
                      <a:pt x="78" y="467"/>
                    </a:cubicBezTo>
                    <a:lnTo>
                      <a:pt x="78" y="506"/>
                    </a:lnTo>
                    <a:cubicBezTo>
                      <a:pt x="78" y="506"/>
                      <a:pt x="117" y="545"/>
                      <a:pt x="117" y="584"/>
                    </a:cubicBezTo>
                    <a:cubicBezTo>
                      <a:pt x="156" y="584"/>
                      <a:pt x="156" y="623"/>
                      <a:pt x="195" y="623"/>
                    </a:cubicBezTo>
                    <a:cubicBezTo>
                      <a:pt x="252" y="680"/>
                      <a:pt x="330" y="716"/>
                      <a:pt x="413" y="716"/>
                    </a:cubicBezTo>
                    <a:cubicBezTo>
                      <a:pt x="444" y="716"/>
                      <a:pt x="475" y="711"/>
                      <a:pt x="506" y="701"/>
                    </a:cubicBezTo>
                    <a:cubicBezTo>
                      <a:pt x="545" y="662"/>
                      <a:pt x="623" y="584"/>
                      <a:pt x="662" y="506"/>
                    </a:cubicBezTo>
                    <a:cubicBezTo>
                      <a:pt x="662" y="506"/>
                      <a:pt x="701" y="467"/>
                      <a:pt x="701" y="467"/>
                    </a:cubicBezTo>
                    <a:cubicBezTo>
                      <a:pt x="740" y="390"/>
                      <a:pt x="740" y="312"/>
                      <a:pt x="701" y="234"/>
                    </a:cubicBezTo>
                    <a:cubicBezTo>
                      <a:pt x="662" y="117"/>
                      <a:pt x="623" y="39"/>
                      <a:pt x="506" y="0"/>
                    </a:cubicBezTo>
                    <a:close/>
                  </a:path>
                </a:pathLst>
              </a:custGeom>
              <a:solidFill>
                <a:srgbClr val="1926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Google Shape;1235;p40">
            <a:extLst>
              <a:ext uri="{FF2B5EF4-FFF2-40B4-BE49-F238E27FC236}">
                <a16:creationId xmlns:a16="http://schemas.microsoft.com/office/drawing/2014/main" id="{B00725FC-1091-C2A8-2B77-AD3A8E2E70FB}"/>
              </a:ext>
            </a:extLst>
          </p:cNvPr>
          <p:cNvSpPr txBox="1">
            <a:spLocks/>
          </p:cNvSpPr>
          <p:nvPr/>
        </p:nvSpPr>
        <p:spPr>
          <a:xfrm>
            <a:off x="4867628" y="6322433"/>
            <a:ext cx="7726000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Class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D5AC7-A7EB-24A4-1E6D-906DF975E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" y="147234"/>
            <a:ext cx="11840704" cy="64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59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53848" y="5873896"/>
            <a:ext cx="1700559" cy="175637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-2731927" y="-772798"/>
            <a:ext cx="7013933" cy="146935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08472">
            <a:off x="-887227" y="-1232089"/>
            <a:ext cx="2015113" cy="1735517"/>
          </a:xfrm>
          <a:prstGeom prst="rect">
            <a:avLst/>
          </a:prstGeom>
        </p:spPr>
      </p:pic>
      <p:sp>
        <p:nvSpPr>
          <p:cNvPr id="33" name="TextBox 15"/>
          <p:cNvSpPr txBox="1"/>
          <p:nvPr/>
        </p:nvSpPr>
        <p:spPr>
          <a:xfrm>
            <a:off x="2140883" y="183333"/>
            <a:ext cx="776393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IV IMPLEMENTASI DAN PENGUJIAN</a:t>
            </a:r>
          </a:p>
        </p:txBody>
      </p:sp>
      <p:cxnSp>
        <p:nvCxnSpPr>
          <p:cNvPr id="34" name="Google Shape;241;p40"/>
          <p:cNvCxnSpPr/>
          <p:nvPr/>
        </p:nvCxnSpPr>
        <p:spPr>
          <a:xfrm>
            <a:off x="2870023" y="56080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6">
            <a:extLst>
              <a:ext uri="{FF2B5EF4-FFF2-40B4-BE49-F238E27FC236}">
                <a16:creationId xmlns:a16="http://schemas.microsoft.com/office/drawing/2014/main" id="{453D62CA-77A1-51B2-7A07-AB2ACA8A40DE}"/>
              </a:ext>
            </a:extLst>
          </p:cNvPr>
          <p:cNvGrpSpPr/>
          <p:nvPr/>
        </p:nvGrpSpPr>
        <p:grpSpPr>
          <a:xfrm>
            <a:off x="1236362" y="1690510"/>
            <a:ext cx="3647849" cy="612525"/>
            <a:chOff x="0" y="0"/>
            <a:chExt cx="4653187" cy="4357756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CE06AD0-0045-64D7-36C3-F3892C87C493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7D62C391-86C2-9D62-96BC-3F0326D4CD37}"/>
              </a:ext>
            </a:extLst>
          </p:cNvPr>
          <p:cNvGrpSpPr/>
          <p:nvPr/>
        </p:nvGrpSpPr>
        <p:grpSpPr>
          <a:xfrm>
            <a:off x="6096000" y="1661825"/>
            <a:ext cx="3647849" cy="612525"/>
            <a:chOff x="0" y="0"/>
            <a:chExt cx="4653187" cy="4357756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ADB8C72-0A00-6B19-30BA-1922E548A5C5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7E17C-11B8-27B4-8C13-AD35D4214725}"/>
              </a:ext>
            </a:extLst>
          </p:cNvPr>
          <p:cNvGrpSpPr/>
          <p:nvPr/>
        </p:nvGrpSpPr>
        <p:grpSpPr>
          <a:xfrm>
            <a:off x="1236361" y="3649911"/>
            <a:ext cx="3647849" cy="612525"/>
            <a:chOff x="0" y="0"/>
            <a:chExt cx="4653187" cy="435775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4D330BA-9A14-83F7-EF81-48E081D10D88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A85FA68A-8764-C5D0-905A-7E2DA96DF0DD}"/>
              </a:ext>
            </a:extLst>
          </p:cNvPr>
          <p:cNvGrpSpPr/>
          <p:nvPr/>
        </p:nvGrpSpPr>
        <p:grpSpPr>
          <a:xfrm>
            <a:off x="6039316" y="3649910"/>
            <a:ext cx="3647849" cy="612525"/>
            <a:chOff x="0" y="0"/>
            <a:chExt cx="4653187" cy="4357756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1555C21-B888-B4B4-E737-16E805C98E2F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sp>
        <p:nvSpPr>
          <p:cNvPr id="15" name="Google Shape;3614;p68">
            <a:extLst>
              <a:ext uri="{FF2B5EF4-FFF2-40B4-BE49-F238E27FC236}">
                <a16:creationId xmlns:a16="http://schemas.microsoft.com/office/drawing/2014/main" id="{5BB919CE-EDF4-F575-7648-F606DAC5407D}"/>
              </a:ext>
            </a:extLst>
          </p:cNvPr>
          <p:cNvSpPr/>
          <p:nvPr/>
        </p:nvSpPr>
        <p:spPr>
          <a:xfrm>
            <a:off x="1005422" y="1482115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.1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614;p68">
            <a:extLst>
              <a:ext uri="{FF2B5EF4-FFF2-40B4-BE49-F238E27FC236}">
                <a16:creationId xmlns:a16="http://schemas.microsoft.com/office/drawing/2014/main" id="{15076ADA-1D53-E324-498A-3077D84989AF}"/>
              </a:ext>
            </a:extLst>
          </p:cNvPr>
          <p:cNvSpPr/>
          <p:nvPr/>
        </p:nvSpPr>
        <p:spPr>
          <a:xfrm>
            <a:off x="4374147" y="3288384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.3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614;p68">
            <a:extLst>
              <a:ext uri="{FF2B5EF4-FFF2-40B4-BE49-F238E27FC236}">
                <a16:creationId xmlns:a16="http://schemas.microsoft.com/office/drawing/2014/main" id="{BC480AF0-5675-4DCD-84E4-2100A1FA4394}"/>
              </a:ext>
            </a:extLst>
          </p:cNvPr>
          <p:cNvSpPr/>
          <p:nvPr/>
        </p:nvSpPr>
        <p:spPr>
          <a:xfrm>
            <a:off x="5812983" y="3335212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.4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614;p68">
            <a:extLst>
              <a:ext uri="{FF2B5EF4-FFF2-40B4-BE49-F238E27FC236}">
                <a16:creationId xmlns:a16="http://schemas.microsoft.com/office/drawing/2014/main" id="{287B95F0-A372-CA04-A3C8-D9D4096FB6D8}"/>
              </a:ext>
            </a:extLst>
          </p:cNvPr>
          <p:cNvSpPr/>
          <p:nvPr/>
        </p:nvSpPr>
        <p:spPr>
          <a:xfrm>
            <a:off x="9230553" y="1404496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4.2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EB713CAE-47C5-4533-3AA6-C59A1FEAF13B}"/>
              </a:ext>
            </a:extLst>
          </p:cNvPr>
          <p:cNvSpPr txBox="1"/>
          <p:nvPr/>
        </p:nvSpPr>
        <p:spPr>
          <a:xfrm>
            <a:off x="1396933" y="1788772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Implementasi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F8BF312-27F1-7468-7AEE-4811B5C69D49}"/>
              </a:ext>
            </a:extLst>
          </p:cNvPr>
          <p:cNvSpPr txBox="1"/>
          <p:nvPr/>
        </p:nvSpPr>
        <p:spPr>
          <a:xfrm>
            <a:off x="5996921" y="1795292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Pembahasan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A3DB0946-BA16-778E-443D-1B3BD190ECEC}"/>
              </a:ext>
            </a:extLst>
          </p:cNvPr>
          <p:cNvSpPr txBox="1"/>
          <p:nvPr/>
        </p:nvSpPr>
        <p:spPr>
          <a:xfrm>
            <a:off x="1173675" y="3795871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Pengujian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02B6A7EF-76AE-006A-C8D0-631E5BCF792F}"/>
              </a:ext>
            </a:extLst>
          </p:cNvPr>
          <p:cNvSpPr txBox="1"/>
          <p:nvPr/>
        </p:nvSpPr>
        <p:spPr>
          <a:xfrm>
            <a:off x="5996921" y="3788644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>
                <a:latin typeface="Comic Sans MS" panose="030F0702030302020204" pitchFamily="66" charset="0"/>
              </a:rPr>
              <a:t>Hasil </a:t>
            </a:r>
            <a:r>
              <a:rPr lang="en-US" sz="2400" dirty="0" err="1">
                <a:latin typeface="Comic Sans MS" panose="030F0702030302020204" pitchFamily="66" charset="0"/>
              </a:rPr>
              <a:t>Pengujian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60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1763792" y="4836209"/>
            <a:ext cx="5002603" cy="213861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05842" y="802794"/>
            <a:ext cx="3774217" cy="514361"/>
            <a:chOff x="0" y="0"/>
            <a:chExt cx="12258950" cy="5169875"/>
          </a:xfrm>
        </p:grpSpPr>
        <p:sp>
          <p:nvSpPr>
            <p:cNvPr id="4" name="Freeform 4"/>
            <p:cNvSpPr/>
            <p:nvPr/>
          </p:nvSpPr>
          <p:spPr>
            <a:xfrm>
              <a:off x="-1" y="0"/>
              <a:ext cx="12266608" cy="5169875"/>
            </a:xfrm>
            <a:custGeom>
              <a:avLst/>
              <a:gdLst/>
              <a:ahLst/>
              <a:cxnLst/>
              <a:rect l="l" t="t" r="r" b="b"/>
              <a:pathLst>
                <a:path w="12266608" h="5169875">
                  <a:moveTo>
                    <a:pt x="11760169" y="5152956"/>
                  </a:moveTo>
                  <a:cubicBezTo>
                    <a:pt x="11760169" y="5152956"/>
                    <a:pt x="11523174" y="5142986"/>
                    <a:pt x="11161034" y="5156431"/>
                  </a:cubicBezTo>
                  <a:cubicBezTo>
                    <a:pt x="10798896" y="5169875"/>
                    <a:pt x="490924" y="5169875"/>
                    <a:pt x="490924" y="5169875"/>
                  </a:cubicBezTo>
                  <a:cubicBezTo>
                    <a:pt x="245502" y="5169875"/>
                    <a:pt x="32509" y="5072607"/>
                    <a:pt x="31032" y="4912493"/>
                  </a:cubicBezTo>
                  <a:cubicBezTo>
                    <a:pt x="31032" y="4912493"/>
                    <a:pt x="0" y="3235902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11713621" y="0"/>
                    <a:pt x="11713621" y="0"/>
                  </a:cubicBezTo>
                  <a:cubicBezTo>
                    <a:pt x="12025522" y="0"/>
                    <a:pt x="12258950" y="101069"/>
                    <a:pt x="12251093" y="303616"/>
                  </a:cubicBezTo>
                  <a:cubicBezTo>
                    <a:pt x="12251093" y="303616"/>
                    <a:pt x="12249098" y="3002030"/>
                    <a:pt x="12257853" y="4212906"/>
                  </a:cubicBezTo>
                  <a:cubicBezTo>
                    <a:pt x="12266608" y="4506207"/>
                    <a:pt x="12220061" y="4839279"/>
                    <a:pt x="12220061" y="4839279"/>
                  </a:cubicBezTo>
                  <a:cubicBezTo>
                    <a:pt x="12217095" y="5019304"/>
                    <a:pt x="12005591" y="5152956"/>
                    <a:pt x="11760169" y="5152956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4139132">
            <a:off x="8779471" y="-2842401"/>
            <a:ext cx="4918027" cy="52458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08472">
            <a:off x="7198235" y="-786944"/>
            <a:ext cx="2486659" cy="21416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73684" y="3418122"/>
            <a:ext cx="530486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endParaRPr lang="en-US" sz="2667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161712" y="1753161"/>
            <a:ext cx="169109" cy="16910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4741F"/>
            </a:solidFill>
          </p:spPr>
        </p:sp>
      </p:grpSp>
      <p:cxnSp>
        <p:nvCxnSpPr>
          <p:cNvPr id="21" name="Google Shape;241;p40"/>
          <p:cNvCxnSpPr/>
          <p:nvPr/>
        </p:nvCxnSpPr>
        <p:spPr>
          <a:xfrm>
            <a:off x="2501302" y="455764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15"/>
          <p:cNvSpPr txBox="1"/>
          <p:nvPr/>
        </p:nvSpPr>
        <p:spPr>
          <a:xfrm>
            <a:off x="2217868" y="103873"/>
            <a:ext cx="540956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V KESIMPULAN DAN SARAN</a:t>
            </a:r>
          </a:p>
        </p:txBody>
      </p:sp>
      <p:sp>
        <p:nvSpPr>
          <p:cNvPr id="26" name="Freeform 4"/>
          <p:cNvSpPr/>
          <p:nvPr/>
        </p:nvSpPr>
        <p:spPr>
          <a:xfrm>
            <a:off x="7172701" y="1227371"/>
            <a:ext cx="3767276" cy="528214"/>
          </a:xfrm>
          <a:custGeom>
            <a:avLst/>
            <a:gdLst/>
            <a:ahLst/>
            <a:cxnLst/>
            <a:rect l="l" t="t" r="r" b="b"/>
            <a:pathLst>
              <a:path w="12266608" h="5169875">
                <a:moveTo>
                  <a:pt x="11760169" y="5152956"/>
                </a:moveTo>
                <a:cubicBezTo>
                  <a:pt x="11760169" y="5152956"/>
                  <a:pt x="11523174" y="5142986"/>
                  <a:pt x="11161034" y="5156431"/>
                </a:cubicBezTo>
                <a:cubicBezTo>
                  <a:pt x="10798896" y="5169875"/>
                  <a:pt x="490924" y="5169875"/>
                  <a:pt x="490924" y="5169875"/>
                </a:cubicBezTo>
                <a:cubicBezTo>
                  <a:pt x="245502" y="5169875"/>
                  <a:pt x="32509" y="5072607"/>
                  <a:pt x="31032" y="4912493"/>
                </a:cubicBezTo>
                <a:cubicBezTo>
                  <a:pt x="31032" y="4912493"/>
                  <a:pt x="0" y="3235902"/>
                  <a:pt x="0" y="606979"/>
                </a:cubicBezTo>
                <a:cubicBezTo>
                  <a:pt x="0" y="392820"/>
                  <a:pt x="15517" y="249246"/>
                  <a:pt x="15517" y="249246"/>
                </a:cubicBezTo>
                <a:cubicBezTo>
                  <a:pt x="15518" y="120578"/>
                  <a:pt x="1" y="0"/>
                  <a:pt x="459892" y="8134"/>
                </a:cubicBezTo>
                <a:cubicBezTo>
                  <a:pt x="459892" y="8134"/>
                  <a:pt x="1144663" y="28433"/>
                  <a:pt x="1627778" y="20834"/>
                </a:cubicBezTo>
                <a:cubicBezTo>
                  <a:pt x="2144992" y="12700"/>
                  <a:pt x="11713621" y="0"/>
                  <a:pt x="11713621" y="0"/>
                </a:cubicBezTo>
                <a:cubicBezTo>
                  <a:pt x="12025522" y="0"/>
                  <a:pt x="12258950" y="101069"/>
                  <a:pt x="12251093" y="303616"/>
                </a:cubicBezTo>
                <a:cubicBezTo>
                  <a:pt x="12251093" y="303616"/>
                  <a:pt x="12249098" y="3002030"/>
                  <a:pt x="12257853" y="4212906"/>
                </a:cubicBezTo>
                <a:cubicBezTo>
                  <a:pt x="12266608" y="4506207"/>
                  <a:pt x="12220061" y="4839279"/>
                  <a:pt x="12220061" y="4839279"/>
                </a:cubicBezTo>
                <a:cubicBezTo>
                  <a:pt x="12217095" y="5019304"/>
                  <a:pt x="12005591" y="5152956"/>
                  <a:pt x="11760169" y="5152956"/>
                </a:cubicBezTo>
                <a:close/>
              </a:path>
            </a:pathLst>
          </a:custGeom>
          <a:solidFill>
            <a:srgbClr val="C7A18E"/>
          </a:solidFill>
        </p:spPr>
      </p:sp>
      <p:sp>
        <p:nvSpPr>
          <p:cNvPr id="35" name="TextBox 15"/>
          <p:cNvSpPr txBox="1"/>
          <p:nvPr/>
        </p:nvSpPr>
        <p:spPr>
          <a:xfrm>
            <a:off x="1493398" y="860401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 err="1">
                <a:latin typeface="Comic Sans MS" panose="030F0702030302020204" pitchFamily="66" charset="0"/>
              </a:rPr>
              <a:t>Kesimpulan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8" name="TextBox 15"/>
          <p:cNvSpPr txBox="1"/>
          <p:nvPr/>
        </p:nvSpPr>
        <p:spPr>
          <a:xfrm>
            <a:off x="7172701" y="1295309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>
                <a:latin typeface="Comic Sans MS" panose="030F0702030302020204" pitchFamily="66" charset="0"/>
              </a:rPr>
              <a:t>Saran</a:t>
            </a:r>
          </a:p>
        </p:txBody>
      </p:sp>
      <p:sp>
        <p:nvSpPr>
          <p:cNvPr id="37" name="Google Shape;4102;p52"/>
          <p:cNvSpPr/>
          <p:nvPr/>
        </p:nvSpPr>
        <p:spPr>
          <a:xfrm>
            <a:off x="188060" y="1559067"/>
            <a:ext cx="6147900" cy="405478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Rectangle 44"/>
          <p:cNvSpPr/>
          <p:nvPr/>
        </p:nvSpPr>
        <p:spPr>
          <a:xfrm>
            <a:off x="266272" y="1681111"/>
            <a:ext cx="5921230" cy="389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id-ID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Dengan adanya aplikasi </a:t>
            </a:r>
            <a:r>
              <a:rPr lang="en-US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system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pendaftaran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programming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course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roblox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ini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peserta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kursus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perlu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mendaftar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kursus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secara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langsung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untuk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melakukan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pendaftaran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karena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dapat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dilakukan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secara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online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melalui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 website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endParaRPr lang="en-ID" sz="1600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id-ID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Dengan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menerapkan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framework Laravel,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dapat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diketahui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tentang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pembuatan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aplikasi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tersebut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beserta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cara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kerjanya</a:t>
            </a:r>
            <a:r>
              <a:rPr lang="en-US" sz="16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menerapkan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database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mysql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pengelolahan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berkas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pendaftaran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menjadi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terstruktur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efisien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serta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mempersingkat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waktu</a:t>
            </a:r>
            <a:r>
              <a:rPr lang="en-US" sz="1600" dirty="0">
                <a:solidFill>
                  <a:srgbClr val="000000"/>
                </a:solidFill>
                <a:latin typeface="Comic Sans MS" panose="030F0702030302020204" pitchFamily="66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Comic Sans MS" panose="030F0702030302020204" pitchFamily="66" charset="0"/>
              <a:ea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4101;p52"/>
          <p:cNvSpPr/>
          <p:nvPr/>
        </p:nvSpPr>
        <p:spPr>
          <a:xfrm>
            <a:off x="107992" y="1424286"/>
            <a:ext cx="6364093" cy="430195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102;p52"/>
          <p:cNvSpPr/>
          <p:nvPr/>
        </p:nvSpPr>
        <p:spPr>
          <a:xfrm>
            <a:off x="6685590" y="1899814"/>
            <a:ext cx="5227921" cy="452599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Rectangle 50"/>
          <p:cNvSpPr/>
          <p:nvPr/>
        </p:nvSpPr>
        <p:spPr>
          <a:xfrm>
            <a:off x="6736605" y="2325080"/>
            <a:ext cx="5023102" cy="3849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8890" lvl="0" indent="-342900" algn="just">
              <a:lnSpc>
                <a:spcPct val="149000"/>
              </a:lnSpc>
              <a:spcBef>
                <a:spcPts val="600"/>
              </a:spcBef>
              <a:spcAft>
                <a:spcPts val="25"/>
              </a:spcAft>
              <a:buFont typeface="+mj-lt"/>
              <a:buAutoNum type="arabicParenR"/>
            </a:pP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Diperlukan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pengembangan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mengenai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tambahan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fitur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fitur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menu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menu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ada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didalam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aplikasi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sehingga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terkesan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menarik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khususnya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bagi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pengguna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melihat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mengaksesnya</a:t>
            </a:r>
            <a:r>
              <a:rPr lang="en-US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. </a:t>
            </a:r>
            <a:endParaRPr lang="en-ID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id-ID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Perlu ditingkatkan juga dalam segi media pendidikan berbasis permainan ini, sehingga dapat mengedukasi lebih dalam pengetahuan anak anak. </a:t>
            </a:r>
            <a:endParaRPr lang="en-ID" dirty="0">
              <a:solidFill>
                <a:srgbClr val="000000"/>
              </a:solidFill>
              <a:effectLst/>
              <a:latin typeface="Comic Sans MS" panose="030F0702030302020204" pitchFamily="66" charset="0"/>
              <a:ea typeface="Times New Roman" panose="02020603050405020304" pitchFamily="18" charset="0"/>
            </a:endParaRPr>
          </a:p>
        </p:txBody>
      </p:sp>
      <p:sp>
        <p:nvSpPr>
          <p:cNvPr id="52" name="Google Shape;4101;p52"/>
          <p:cNvSpPr/>
          <p:nvPr/>
        </p:nvSpPr>
        <p:spPr>
          <a:xfrm>
            <a:off x="6588147" y="1828083"/>
            <a:ext cx="5329736" cy="47511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614;p68"/>
          <p:cNvSpPr/>
          <p:nvPr/>
        </p:nvSpPr>
        <p:spPr>
          <a:xfrm>
            <a:off x="1226926" y="670603"/>
            <a:ext cx="719297" cy="390291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5.1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614;p68"/>
          <p:cNvSpPr/>
          <p:nvPr/>
        </p:nvSpPr>
        <p:spPr>
          <a:xfrm>
            <a:off x="6838573" y="1032225"/>
            <a:ext cx="719297" cy="390291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5.2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5651840"/>
            <a:ext cx="1190474" cy="12061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68427" y="-447598"/>
            <a:ext cx="8656605" cy="18134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08472">
            <a:off x="9152398" y="-1212968"/>
            <a:ext cx="2987297" cy="2572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31F83-42CF-D82C-E50D-FE45875AE6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115" y="0"/>
            <a:ext cx="5319486" cy="67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2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5651840"/>
            <a:ext cx="1190474" cy="12061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6668427" y="-447598"/>
            <a:ext cx="8656605" cy="18134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08472">
            <a:off x="9152398" y="-1212968"/>
            <a:ext cx="2987297" cy="2572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74C10-700B-9B82-D26B-B38F95FDBD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" b="40600"/>
          <a:stretch/>
        </p:blipFill>
        <p:spPr bwMode="auto">
          <a:xfrm>
            <a:off x="792718" y="569129"/>
            <a:ext cx="10348685" cy="4556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5E0BA214-B044-4646-D713-284FA876CC6E}"/>
              </a:ext>
            </a:extLst>
          </p:cNvPr>
          <p:cNvSpPr txBox="1">
            <a:spLocks/>
          </p:cNvSpPr>
          <p:nvPr/>
        </p:nvSpPr>
        <p:spPr>
          <a:xfrm>
            <a:off x="3311112" y="5554785"/>
            <a:ext cx="8505244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Submit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Jurnal</a:t>
            </a: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 Teknik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Informatika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47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6"/>
          <p:cNvSpPr/>
          <p:nvPr/>
        </p:nvSpPr>
        <p:spPr>
          <a:xfrm>
            <a:off x="769600" y="6595133"/>
            <a:ext cx="2110800" cy="36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3" name="Google Shape;2663;p66"/>
          <p:cNvSpPr txBox="1">
            <a:spLocks noGrp="1"/>
          </p:cNvSpPr>
          <p:nvPr>
            <p:ph type="title"/>
          </p:nvPr>
        </p:nvSpPr>
        <p:spPr>
          <a:xfrm>
            <a:off x="2818151" y="2778482"/>
            <a:ext cx="6569319" cy="297733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Informal Roman" panose="030604020304060B0204" pitchFamily="66" charset="0"/>
              </a:rPr>
              <a:t>Thank You!!</a:t>
            </a:r>
            <a:endParaRPr dirty="0">
              <a:latin typeface="Informal Roman" panose="030604020304060B0204" pitchFamily="66" charset="0"/>
            </a:endParaRPr>
          </a:p>
        </p:txBody>
      </p:sp>
      <p:grpSp>
        <p:nvGrpSpPr>
          <p:cNvPr id="2667" name="Google Shape;2667;p66"/>
          <p:cNvGrpSpPr/>
          <p:nvPr/>
        </p:nvGrpSpPr>
        <p:grpSpPr>
          <a:xfrm>
            <a:off x="856802" y="3434882"/>
            <a:ext cx="1961351" cy="3365241"/>
            <a:chOff x="1669850" y="1810225"/>
            <a:chExt cx="2717055" cy="4661860"/>
          </a:xfrm>
        </p:grpSpPr>
        <p:sp>
          <p:nvSpPr>
            <p:cNvPr id="2668" name="Google Shape;2668;p66"/>
            <p:cNvSpPr/>
            <p:nvPr/>
          </p:nvSpPr>
          <p:spPr>
            <a:xfrm>
              <a:off x="2644042" y="3723105"/>
              <a:ext cx="191304" cy="1225718"/>
            </a:xfrm>
            <a:custGeom>
              <a:avLst/>
              <a:gdLst/>
              <a:ahLst/>
              <a:cxnLst/>
              <a:rect l="l" t="t" r="r" b="b"/>
              <a:pathLst>
                <a:path w="2618" h="16774" extrusionOk="0">
                  <a:moveTo>
                    <a:pt x="1334" y="0"/>
                  </a:moveTo>
                  <a:lnTo>
                    <a:pt x="1" y="15307"/>
                  </a:lnTo>
                  <a:cubicBezTo>
                    <a:pt x="1" y="15307"/>
                    <a:pt x="154" y="16773"/>
                    <a:pt x="900" y="16773"/>
                  </a:cubicBezTo>
                  <a:cubicBezTo>
                    <a:pt x="1052" y="16773"/>
                    <a:pt x="1228" y="16712"/>
                    <a:pt x="1433" y="16566"/>
                  </a:cubicBezTo>
                  <a:cubicBezTo>
                    <a:pt x="2618" y="15727"/>
                    <a:pt x="988" y="15060"/>
                    <a:pt x="988" y="15060"/>
                  </a:cubicBezTo>
                  <a:lnTo>
                    <a:pt x="2025" y="123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6"/>
            <p:cNvSpPr/>
            <p:nvPr/>
          </p:nvSpPr>
          <p:spPr>
            <a:xfrm>
              <a:off x="2681966" y="4895692"/>
              <a:ext cx="408841" cy="1576393"/>
            </a:xfrm>
            <a:custGeom>
              <a:avLst/>
              <a:gdLst/>
              <a:ahLst/>
              <a:cxnLst/>
              <a:rect l="l" t="t" r="r" b="b"/>
              <a:pathLst>
                <a:path w="5595" h="21573" extrusionOk="0">
                  <a:moveTo>
                    <a:pt x="0" y="1"/>
                  </a:moveTo>
                  <a:cubicBezTo>
                    <a:pt x="0" y="1"/>
                    <a:pt x="346" y="20024"/>
                    <a:pt x="346" y="20567"/>
                  </a:cubicBezTo>
                  <a:cubicBezTo>
                    <a:pt x="346" y="21085"/>
                    <a:pt x="1778" y="21011"/>
                    <a:pt x="3111" y="21455"/>
                  </a:cubicBezTo>
                  <a:cubicBezTo>
                    <a:pt x="3366" y="21539"/>
                    <a:pt x="3536" y="21573"/>
                    <a:pt x="3645" y="21573"/>
                  </a:cubicBezTo>
                  <a:cubicBezTo>
                    <a:pt x="4117" y="21573"/>
                    <a:pt x="3432" y="20937"/>
                    <a:pt x="3432" y="20937"/>
                  </a:cubicBezTo>
                  <a:lnTo>
                    <a:pt x="3432" y="20937"/>
                  </a:lnTo>
                  <a:lnTo>
                    <a:pt x="4617" y="21085"/>
                  </a:lnTo>
                  <a:cubicBezTo>
                    <a:pt x="4701" y="21095"/>
                    <a:pt x="4771" y="21100"/>
                    <a:pt x="4828" y="21100"/>
                  </a:cubicBezTo>
                  <a:cubicBezTo>
                    <a:pt x="5594" y="21100"/>
                    <a:pt x="4083" y="20235"/>
                    <a:pt x="3876" y="20098"/>
                  </a:cubicBezTo>
                  <a:cubicBezTo>
                    <a:pt x="4049" y="19856"/>
                    <a:pt x="3426" y="19791"/>
                    <a:pt x="2713" y="19791"/>
                  </a:cubicBezTo>
                  <a:cubicBezTo>
                    <a:pt x="1897" y="19791"/>
                    <a:pt x="963" y="19875"/>
                    <a:pt x="963" y="19875"/>
                  </a:cubicBezTo>
                  <a:lnTo>
                    <a:pt x="963" y="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6"/>
            <p:cNvSpPr/>
            <p:nvPr/>
          </p:nvSpPr>
          <p:spPr>
            <a:xfrm>
              <a:off x="2514193" y="4847026"/>
              <a:ext cx="1049102" cy="1443474"/>
            </a:xfrm>
            <a:custGeom>
              <a:avLst/>
              <a:gdLst/>
              <a:ahLst/>
              <a:cxnLst/>
              <a:rect l="l" t="t" r="r" b="b"/>
              <a:pathLst>
                <a:path w="14357" h="19754" extrusionOk="0">
                  <a:moveTo>
                    <a:pt x="815" y="0"/>
                  </a:moveTo>
                  <a:cubicBezTo>
                    <a:pt x="815" y="0"/>
                    <a:pt x="0" y="124"/>
                    <a:pt x="74" y="346"/>
                  </a:cubicBezTo>
                  <a:cubicBezTo>
                    <a:pt x="124" y="593"/>
                    <a:pt x="11160" y="15011"/>
                    <a:pt x="11160" y="15011"/>
                  </a:cubicBezTo>
                  <a:cubicBezTo>
                    <a:pt x="11160" y="15011"/>
                    <a:pt x="12123" y="16665"/>
                    <a:pt x="12123" y="17480"/>
                  </a:cubicBezTo>
                  <a:cubicBezTo>
                    <a:pt x="12103" y="18120"/>
                    <a:pt x="12191" y="19142"/>
                    <a:pt x="12301" y="19142"/>
                  </a:cubicBezTo>
                  <a:cubicBezTo>
                    <a:pt x="12331" y="19142"/>
                    <a:pt x="12362" y="19067"/>
                    <a:pt x="12394" y="18887"/>
                  </a:cubicBezTo>
                  <a:cubicBezTo>
                    <a:pt x="12514" y="18227"/>
                    <a:pt x="12650" y="17130"/>
                    <a:pt x="12816" y="17130"/>
                  </a:cubicBezTo>
                  <a:cubicBezTo>
                    <a:pt x="12855" y="17130"/>
                    <a:pt x="12895" y="17191"/>
                    <a:pt x="12937" y="17332"/>
                  </a:cubicBezTo>
                  <a:cubicBezTo>
                    <a:pt x="13133" y="17985"/>
                    <a:pt x="12964" y="19754"/>
                    <a:pt x="13074" y="19754"/>
                  </a:cubicBezTo>
                  <a:cubicBezTo>
                    <a:pt x="13089" y="19754"/>
                    <a:pt x="13109" y="19722"/>
                    <a:pt x="13135" y="19653"/>
                  </a:cubicBezTo>
                  <a:cubicBezTo>
                    <a:pt x="13334" y="19121"/>
                    <a:pt x="13315" y="18053"/>
                    <a:pt x="13469" y="18053"/>
                  </a:cubicBezTo>
                  <a:cubicBezTo>
                    <a:pt x="13487" y="18053"/>
                    <a:pt x="13507" y="18067"/>
                    <a:pt x="13530" y="18097"/>
                  </a:cubicBezTo>
                  <a:cubicBezTo>
                    <a:pt x="13700" y="18305"/>
                    <a:pt x="14116" y="18990"/>
                    <a:pt x="14280" y="18990"/>
                  </a:cubicBezTo>
                  <a:cubicBezTo>
                    <a:pt x="14330" y="18990"/>
                    <a:pt x="14356" y="18926"/>
                    <a:pt x="14345" y="18764"/>
                  </a:cubicBezTo>
                  <a:cubicBezTo>
                    <a:pt x="14270" y="18097"/>
                    <a:pt x="13110" y="15999"/>
                    <a:pt x="12443" y="15159"/>
                  </a:cubicBezTo>
                  <a:cubicBezTo>
                    <a:pt x="11777" y="1432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6"/>
            <p:cNvSpPr/>
            <p:nvPr/>
          </p:nvSpPr>
          <p:spPr>
            <a:xfrm>
              <a:off x="2443241" y="4725507"/>
              <a:ext cx="138107" cy="149652"/>
            </a:xfrm>
            <a:custGeom>
              <a:avLst/>
              <a:gdLst/>
              <a:ahLst/>
              <a:cxnLst/>
              <a:rect l="l" t="t" r="r" b="b"/>
              <a:pathLst>
                <a:path w="1890" h="2048" extrusionOk="0">
                  <a:moveTo>
                    <a:pt x="928" y="0"/>
                  </a:moveTo>
                  <a:cubicBezTo>
                    <a:pt x="504" y="0"/>
                    <a:pt x="0" y="49"/>
                    <a:pt x="157" y="379"/>
                  </a:cubicBezTo>
                  <a:cubicBezTo>
                    <a:pt x="379" y="824"/>
                    <a:pt x="428" y="1935"/>
                    <a:pt x="1045" y="2034"/>
                  </a:cubicBezTo>
                  <a:cubicBezTo>
                    <a:pt x="1116" y="2042"/>
                    <a:pt x="1183" y="2047"/>
                    <a:pt x="1245" y="2047"/>
                  </a:cubicBezTo>
                  <a:cubicBezTo>
                    <a:pt x="1699" y="2047"/>
                    <a:pt x="1890" y="1797"/>
                    <a:pt x="1564" y="1145"/>
                  </a:cubicBezTo>
                  <a:cubicBezTo>
                    <a:pt x="1218" y="379"/>
                    <a:pt x="1366" y="9"/>
                    <a:pt x="1366" y="9"/>
                  </a:cubicBezTo>
                  <a:cubicBezTo>
                    <a:pt x="1271" y="9"/>
                    <a:pt x="1107" y="0"/>
                    <a:pt x="928" y="0"/>
                  </a:cubicBez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6"/>
            <p:cNvSpPr/>
            <p:nvPr/>
          </p:nvSpPr>
          <p:spPr>
            <a:xfrm>
              <a:off x="2454640" y="4042357"/>
              <a:ext cx="550309" cy="710922"/>
            </a:xfrm>
            <a:custGeom>
              <a:avLst/>
              <a:gdLst/>
              <a:ahLst/>
              <a:cxnLst/>
              <a:rect l="l" t="t" r="r" b="b"/>
              <a:pathLst>
                <a:path w="7531" h="9729" extrusionOk="0">
                  <a:moveTo>
                    <a:pt x="6691" y="1"/>
                  </a:moveTo>
                  <a:cubicBezTo>
                    <a:pt x="6691" y="1"/>
                    <a:pt x="396" y="9210"/>
                    <a:pt x="1" y="9728"/>
                  </a:cubicBezTo>
                  <a:lnTo>
                    <a:pt x="1210" y="9358"/>
                  </a:lnTo>
                  <a:lnTo>
                    <a:pt x="7531" y="32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6"/>
            <p:cNvSpPr/>
            <p:nvPr/>
          </p:nvSpPr>
          <p:spPr>
            <a:xfrm>
              <a:off x="2535823" y="4781773"/>
              <a:ext cx="69273" cy="99598"/>
            </a:xfrm>
            <a:custGeom>
              <a:avLst/>
              <a:gdLst/>
              <a:ahLst/>
              <a:cxnLst/>
              <a:rect l="l" t="t" r="r" b="b"/>
              <a:pathLst>
                <a:path w="948" h="1363" extrusionOk="0">
                  <a:moveTo>
                    <a:pt x="71" y="0"/>
                  </a:moveTo>
                  <a:cubicBezTo>
                    <a:pt x="27" y="0"/>
                    <a:pt x="1" y="4"/>
                    <a:pt x="1" y="4"/>
                  </a:cubicBezTo>
                  <a:lnTo>
                    <a:pt x="741" y="1362"/>
                  </a:lnTo>
                  <a:cubicBezTo>
                    <a:pt x="947" y="104"/>
                    <a:pt x="292" y="0"/>
                    <a:pt x="71" y="0"/>
                  </a:cubicBezTo>
                  <a:close/>
                </a:path>
              </a:pathLst>
            </a:custGeom>
            <a:solidFill>
              <a:srgbClr val="3830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6"/>
            <p:cNvSpPr/>
            <p:nvPr/>
          </p:nvSpPr>
          <p:spPr>
            <a:xfrm>
              <a:off x="1669850" y="1810225"/>
              <a:ext cx="2717055" cy="2939780"/>
            </a:xfrm>
            <a:custGeom>
              <a:avLst/>
              <a:gdLst/>
              <a:ahLst/>
              <a:cxnLst/>
              <a:rect l="l" t="t" r="r" b="b"/>
              <a:pathLst>
                <a:path w="37183" h="40231" extrusionOk="0">
                  <a:moveTo>
                    <a:pt x="11276" y="0"/>
                  </a:moveTo>
                  <a:cubicBezTo>
                    <a:pt x="10963" y="0"/>
                    <a:pt x="10635" y="94"/>
                    <a:pt x="10296" y="304"/>
                  </a:cubicBezTo>
                  <a:cubicBezTo>
                    <a:pt x="8543" y="1390"/>
                    <a:pt x="6642" y="2600"/>
                    <a:pt x="7457" y="4896"/>
                  </a:cubicBezTo>
                  <a:cubicBezTo>
                    <a:pt x="8272" y="7192"/>
                    <a:pt x="8519" y="9365"/>
                    <a:pt x="5827" y="12747"/>
                  </a:cubicBezTo>
                  <a:cubicBezTo>
                    <a:pt x="3112" y="16130"/>
                    <a:pt x="1235" y="18006"/>
                    <a:pt x="692" y="20845"/>
                  </a:cubicBezTo>
                  <a:cubicBezTo>
                    <a:pt x="248" y="23141"/>
                    <a:pt x="1" y="27067"/>
                    <a:pt x="4470" y="28301"/>
                  </a:cubicBezTo>
                  <a:cubicBezTo>
                    <a:pt x="5814" y="28667"/>
                    <a:pt x="6965" y="28773"/>
                    <a:pt x="7957" y="28773"/>
                  </a:cubicBezTo>
                  <a:cubicBezTo>
                    <a:pt x="9323" y="28773"/>
                    <a:pt x="10387" y="28572"/>
                    <a:pt x="11243" y="28572"/>
                  </a:cubicBezTo>
                  <a:cubicBezTo>
                    <a:pt x="11819" y="28572"/>
                    <a:pt x="12300" y="28663"/>
                    <a:pt x="12716" y="28968"/>
                  </a:cubicBezTo>
                  <a:cubicBezTo>
                    <a:pt x="14140" y="30013"/>
                    <a:pt x="13829" y="33180"/>
                    <a:pt x="14638" y="33180"/>
                  </a:cubicBezTo>
                  <a:cubicBezTo>
                    <a:pt x="14670" y="33180"/>
                    <a:pt x="14704" y="33175"/>
                    <a:pt x="14740" y="33165"/>
                  </a:cubicBezTo>
                  <a:cubicBezTo>
                    <a:pt x="15678" y="32893"/>
                    <a:pt x="14864" y="30054"/>
                    <a:pt x="15826" y="29906"/>
                  </a:cubicBezTo>
                  <a:cubicBezTo>
                    <a:pt x="15844" y="29904"/>
                    <a:pt x="15861" y="29903"/>
                    <a:pt x="15877" y="29903"/>
                  </a:cubicBezTo>
                  <a:cubicBezTo>
                    <a:pt x="16705" y="29903"/>
                    <a:pt x="15178" y="32997"/>
                    <a:pt x="16098" y="33264"/>
                  </a:cubicBezTo>
                  <a:cubicBezTo>
                    <a:pt x="16143" y="33277"/>
                    <a:pt x="16189" y="33283"/>
                    <a:pt x="16236" y="33283"/>
                  </a:cubicBezTo>
                  <a:cubicBezTo>
                    <a:pt x="17154" y="33283"/>
                    <a:pt x="18312" y="30862"/>
                    <a:pt x="19604" y="30721"/>
                  </a:cubicBezTo>
                  <a:cubicBezTo>
                    <a:pt x="19630" y="30718"/>
                    <a:pt x="19658" y="30717"/>
                    <a:pt x="19686" y="30717"/>
                  </a:cubicBezTo>
                  <a:cubicBezTo>
                    <a:pt x="20991" y="30717"/>
                    <a:pt x="24170" y="33229"/>
                    <a:pt x="25207" y="33229"/>
                  </a:cubicBezTo>
                  <a:cubicBezTo>
                    <a:pt x="25299" y="33229"/>
                    <a:pt x="25375" y="33209"/>
                    <a:pt x="25430" y="33165"/>
                  </a:cubicBezTo>
                  <a:cubicBezTo>
                    <a:pt x="25476" y="33128"/>
                    <a:pt x="25531" y="33111"/>
                    <a:pt x="25596" y="33111"/>
                  </a:cubicBezTo>
                  <a:cubicBezTo>
                    <a:pt x="26306" y="33111"/>
                    <a:pt x="28094" y="35181"/>
                    <a:pt x="29290" y="35181"/>
                  </a:cubicBezTo>
                  <a:cubicBezTo>
                    <a:pt x="29575" y="35181"/>
                    <a:pt x="29827" y="35063"/>
                    <a:pt x="30023" y="34770"/>
                  </a:cubicBezTo>
                  <a:cubicBezTo>
                    <a:pt x="30142" y="34594"/>
                    <a:pt x="30259" y="34517"/>
                    <a:pt x="30375" y="34517"/>
                  </a:cubicBezTo>
                  <a:cubicBezTo>
                    <a:pt x="31199" y="34517"/>
                    <a:pt x="31943" y="38430"/>
                    <a:pt x="32677" y="38430"/>
                  </a:cubicBezTo>
                  <a:cubicBezTo>
                    <a:pt x="32780" y="38430"/>
                    <a:pt x="32882" y="38353"/>
                    <a:pt x="32985" y="38177"/>
                  </a:cubicBezTo>
                  <a:cubicBezTo>
                    <a:pt x="33675" y="36998"/>
                    <a:pt x="33937" y="36232"/>
                    <a:pt x="34244" y="36232"/>
                  </a:cubicBezTo>
                  <a:cubicBezTo>
                    <a:pt x="34354" y="36232"/>
                    <a:pt x="34471" y="36331"/>
                    <a:pt x="34615" y="36547"/>
                  </a:cubicBezTo>
                  <a:cubicBezTo>
                    <a:pt x="35066" y="37224"/>
                    <a:pt x="35414" y="40230"/>
                    <a:pt x="35986" y="40230"/>
                  </a:cubicBezTo>
                  <a:cubicBezTo>
                    <a:pt x="36103" y="40230"/>
                    <a:pt x="36229" y="40104"/>
                    <a:pt x="36368" y="39806"/>
                  </a:cubicBezTo>
                  <a:cubicBezTo>
                    <a:pt x="37182" y="38053"/>
                    <a:pt x="35553" y="36152"/>
                    <a:pt x="34467" y="32622"/>
                  </a:cubicBezTo>
                  <a:cubicBezTo>
                    <a:pt x="33380" y="29116"/>
                    <a:pt x="26492" y="15191"/>
                    <a:pt x="19604" y="14105"/>
                  </a:cubicBezTo>
                  <a:cubicBezTo>
                    <a:pt x="18911" y="13998"/>
                    <a:pt x="18241" y="13950"/>
                    <a:pt x="17596" y="13950"/>
                  </a:cubicBezTo>
                  <a:cubicBezTo>
                    <a:pt x="11826" y="13950"/>
                    <a:pt x="7999" y="17814"/>
                    <a:pt x="6889" y="18302"/>
                  </a:cubicBezTo>
                  <a:cubicBezTo>
                    <a:pt x="6766" y="18357"/>
                    <a:pt x="6691" y="18383"/>
                    <a:pt x="6655" y="18383"/>
                  </a:cubicBezTo>
                  <a:cubicBezTo>
                    <a:pt x="6337" y="18383"/>
                    <a:pt x="9117" y="16356"/>
                    <a:pt x="9605" y="14648"/>
                  </a:cubicBezTo>
                  <a:cubicBezTo>
                    <a:pt x="10146" y="12779"/>
                    <a:pt x="12426" y="8314"/>
                    <a:pt x="11127" y="4547"/>
                  </a:cubicBezTo>
                  <a:lnTo>
                    <a:pt x="11127" y="4547"/>
                  </a:lnTo>
                  <a:cubicBezTo>
                    <a:pt x="11231" y="4836"/>
                    <a:pt x="11844" y="6408"/>
                    <a:pt x="12881" y="6408"/>
                  </a:cubicBezTo>
                  <a:cubicBezTo>
                    <a:pt x="12916" y="6408"/>
                    <a:pt x="12951" y="6406"/>
                    <a:pt x="12987" y="6402"/>
                  </a:cubicBezTo>
                  <a:cubicBezTo>
                    <a:pt x="14197" y="6254"/>
                    <a:pt x="14617" y="5316"/>
                    <a:pt x="14074" y="3291"/>
                  </a:cubicBezTo>
                  <a:cubicBezTo>
                    <a:pt x="13635" y="1638"/>
                    <a:pt x="12586" y="0"/>
                    <a:pt x="112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6"/>
            <p:cNvSpPr/>
            <p:nvPr/>
          </p:nvSpPr>
          <p:spPr>
            <a:xfrm>
              <a:off x="2441049" y="1964699"/>
              <a:ext cx="452026" cy="796856"/>
            </a:xfrm>
            <a:custGeom>
              <a:avLst/>
              <a:gdLst/>
              <a:ahLst/>
              <a:cxnLst/>
              <a:rect l="l" t="t" r="r" b="b"/>
              <a:pathLst>
                <a:path w="6186" h="10905" extrusionOk="0">
                  <a:moveTo>
                    <a:pt x="1114" y="0"/>
                  </a:moveTo>
                  <a:cubicBezTo>
                    <a:pt x="521" y="0"/>
                    <a:pt x="1" y="333"/>
                    <a:pt x="112" y="1227"/>
                  </a:cubicBezTo>
                  <a:cubicBezTo>
                    <a:pt x="310" y="2807"/>
                    <a:pt x="1174" y="2782"/>
                    <a:pt x="1446" y="5498"/>
                  </a:cubicBezTo>
                  <a:cubicBezTo>
                    <a:pt x="1569" y="7325"/>
                    <a:pt x="1421" y="9152"/>
                    <a:pt x="952" y="10905"/>
                  </a:cubicBezTo>
                  <a:cubicBezTo>
                    <a:pt x="952" y="10905"/>
                    <a:pt x="6186" y="8633"/>
                    <a:pt x="4112" y="3202"/>
                  </a:cubicBezTo>
                  <a:cubicBezTo>
                    <a:pt x="4112" y="3202"/>
                    <a:pt x="3001" y="1153"/>
                    <a:pt x="2359" y="486"/>
                  </a:cubicBezTo>
                  <a:cubicBezTo>
                    <a:pt x="2070" y="197"/>
                    <a:pt x="1570" y="0"/>
                    <a:pt x="1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6"/>
            <p:cNvSpPr/>
            <p:nvPr/>
          </p:nvSpPr>
          <p:spPr>
            <a:xfrm>
              <a:off x="2510540" y="2425930"/>
              <a:ext cx="241870" cy="335622"/>
            </a:xfrm>
            <a:custGeom>
              <a:avLst/>
              <a:gdLst/>
              <a:ahLst/>
              <a:cxnLst/>
              <a:rect l="l" t="t" r="r" b="b"/>
              <a:pathLst>
                <a:path w="3310" h="4593" extrusionOk="0">
                  <a:moveTo>
                    <a:pt x="2766" y="1"/>
                  </a:moveTo>
                  <a:cubicBezTo>
                    <a:pt x="2706" y="1"/>
                    <a:pt x="2647" y="53"/>
                    <a:pt x="2593" y="174"/>
                  </a:cubicBezTo>
                  <a:cubicBezTo>
                    <a:pt x="2272" y="964"/>
                    <a:pt x="1211" y="2050"/>
                    <a:pt x="445" y="2099"/>
                  </a:cubicBezTo>
                  <a:cubicBezTo>
                    <a:pt x="347" y="2939"/>
                    <a:pt x="198" y="3778"/>
                    <a:pt x="1" y="4593"/>
                  </a:cubicBezTo>
                  <a:cubicBezTo>
                    <a:pt x="1" y="4593"/>
                    <a:pt x="2420" y="3531"/>
                    <a:pt x="3309" y="1112"/>
                  </a:cubicBezTo>
                  <a:cubicBezTo>
                    <a:pt x="3160" y="514"/>
                    <a:pt x="2954" y="1"/>
                    <a:pt x="2766" y="1"/>
                  </a:cubicBezTo>
                  <a:close/>
                </a:path>
              </a:pathLst>
            </a:custGeom>
            <a:solidFill>
              <a:srgbClr val="25353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6"/>
            <p:cNvSpPr/>
            <p:nvPr/>
          </p:nvSpPr>
          <p:spPr>
            <a:xfrm>
              <a:off x="2508055" y="1978145"/>
              <a:ext cx="197442" cy="694481"/>
            </a:xfrm>
            <a:custGeom>
              <a:avLst/>
              <a:gdLst/>
              <a:ahLst/>
              <a:cxnLst/>
              <a:rect l="l" t="t" r="r" b="b"/>
              <a:pathLst>
                <a:path w="2702" h="9504" extrusionOk="0">
                  <a:moveTo>
                    <a:pt x="214" y="0"/>
                  </a:moveTo>
                  <a:cubicBezTo>
                    <a:pt x="50" y="0"/>
                    <a:pt x="1" y="256"/>
                    <a:pt x="183" y="302"/>
                  </a:cubicBezTo>
                  <a:cubicBezTo>
                    <a:pt x="1022" y="475"/>
                    <a:pt x="1442" y="1462"/>
                    <a:pt x="1714" y="2178"/>
                  </a:cubicBezTo>
                  <a:cubicBezTo>
                    <a:pt x="2627" y="4524"/>
                    <a:pt x="2380" y="7141"/>
                    <a:pt x="1096" y="9289"/>
                  </a:cubicBezTo>
                  <a:cubicBezTo>
                    <a:pt x="1012" y="9408"/>
                    <a:pt x="1113" y="9503"/>
                    <a:pt x="1217" y="9503"/>
                  </a:cubicBezTo>
                  <a:cubicBezTo>
                    <a:pt x="1265" y="9503"/>
                    <a:pt x="1312" y="9483"/>
                    <a:pt x="1343" y="9437"/>
                  </a:cubicBezTo>
                  <a:cubicBezTo>
                    <a:pt x="2306" y="7857"/>
                    <a:pt x="2701" y="6030"/>
                    <a:pt x="2528" y="4203"/>
                  </a:cubicBezTo>
                  <a:cubicBezTo>
                    <a:pt x="2430" y="3339"/>
                    <a:pt x="2207" y="2475"/>
                    <a:pt x="1837" y="1685"/>
                  </a:cubicBezTo>
                  <a:cubicBezTo>
                    <a:pt x="1541" y="969"/>
                    <a:pt x="1072" y="179"/>
                    <a:pt x="257" y="6"/>
                  </a:cubicBezTo>
                  <a:cubicBezTo>
                    <a:pt x="242" y="2"/>
                    <a:pt x="228" y="0"/>
                    <a:pt x="214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6"/>
            <p:cNvSpPr/>
            <p:nvPr/>
          </p:nvSpPr>
          <p:spPr>
            <a:xfrm>
              <a:off x="2986821" y="3677946"/>
              <a:ext cx="532260" cy="521445"/>
            </a:xfrm>
            <a:custGeom>
              <a:avLst/>
              <a:gdLst/>
              <a:ahLst/>
              <a:cxnLst/>
              <a:rect l="l" t="t" r="r" b="b"/>
              <a:pathLst>
                <a:path w="7284" h="7136" fill="none" extrusionOk="0">
                  <a:moveTo>
                    <a:pt x="1" y="495"/>
                  </a:moveTo>
                  <a:cubicBezTo>
                    <a:pt x="1902" y="2667"/>
                    <a:pt x="3926" y="4741"/>
                    <a:pt x="6050" y="6691"/>
                  </a:cubicBezTo>
                  <a:cubicBezTo>
                    <a:pt x="6296" y="6914"/>
                    <a:pt x="6593" y="7136"/>
                    <a:pt x="6864" y="7012"/>
                  </a:cubicBezTo>
                  <a:cubicBezTo>
                    <a:pt x="7284" y="6840"/>
                    <a:pt x="7210" y="6247"/>
                    <a:pt x="7037" y="5827"/>
                  </a:cubicBezTo>
                  <a:cubicBezTo>
                    <a:pt x="6148" y="3729"/>
                    <a:pt x="4963" y="1778"/>
                    <a:pt x="3507" y="1"/>
                  </a:cubicBezTo>
                </a:path>
              </a:pathLst>
            </a:custGeom>
            <a:noFill/>
            <a:ln w="6175" cap="flat" cmpd="sng">
              <a:solidFill>
                <a:srgbClr val="211915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6"/>
            <p:cNvSpPr/>
            <p:nvPr/>
          </p:nvSpPr>
          <p:spPr>
            <a:xfrm>
              <a:off x="3257479" y="3687007"/>
              <a:ext cx="885858" cy="889438"/>
            </a:xfrm>
            <a:custGeom>
              <a:avLst/>
              <a:gdLst/>
              <a:ahLst/>
              <a:cxnLst/>
              <a:rect l="l" t="t" r="r" b="b"/>
              <a:pathLst>
                <a:path w="12123" h="12172" fill="none" extrusionOk="0">
                  <a:moveTo>
                    <a:pt x="0" y="0"/>
                  </a:moveTo>
                  <a:cubicBezTo>
                    <a:pt x="1457" y="2543"/>
                    <a:pt x="3086" y="4963"/>
                    <a:pt x="4814" y="7333"/>
                  </a:cubicBezTo>
                  <a:cubicBezTo>
                    <a:pt x="5407" y="8123"/>
                    <a:pt x="6123" y="8987"/>
                    <a:pt x="7111" y="9110"/>
                  </a:cubicBezTo>
                  <a:cubicBezTo>
                    <a:pt x="7357" y="9160"/>
                    <a:pt x="7604" y="9110"/>
                    <a:pt x="7802" y="9012"/>
                  </a:cubicBezTo>
                  <a:cubicBezTo>
                    <a:pt x="8320" y="8691"/>
                    <a:pt x="8246" y="7925"/>
                    <a:pt x="8073" y="7358"/>
                  </a:cubicBezTo>
                  <a:cubicBezTo>
                    <a:pt x="7752" y="6271"/>
                    <a:pt x="7259" y="5259"/>
                    <a:pt x="6592" y="4321"/>
                  </a:cubicBezTo>
                  <a:cubicBezTo>
                    <a:pt x="7752" y="6913"/>
                    <a:pt x="9110" y="9431"/>
                    <a:pt x="10616" y="11826"/>
                  </a:cubicBezTo>
                  <a:cubicBezTo>
                    <a:pt x="10715" y="11999"/>
                    <a:pt x="10863" y="12172"/>
                    <a:pt x="11036" y="12147"/>
                  </a:cubicBezTo>
                  <a:cubicBezTo>
                    <a:pt x="11135" y="12123"/>
                    <a:pt x="11234" y="12048"/>
                    <a:pt x="11308" y="11950"/>
                  </a:cubicBezTo>
                  <a:cubicBezTo>
                    <a:pt x="12122" y="10863"/>
                    <a:pt x="11579" y="9308"/>
                    <a:pt x="10987" y="8074"/>
                  </a:cubicBezTo>
                  <a:lnTo>
                    <a:pt x="9258" y="4345"/>
                  </a:lnTo>
                </a:path>
              </a:pathLst>
            </a:custGeom>
            <a:noFill/>
            <a:ln w="6175" cap="flat" cmpd="sng">
              <a:solidFill>
                <a:srgbClr val="211915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6"/>
            <p:cNvSpPr/>
            <p:nvPr/>
          </p:nvSpPr>
          <p:spPr>
            <a:xfrm>
              <a:off x="3935803" y="3908854"/>
              <a:ext cx="418559" cy="813735"/>
            </a:xfrm>
            <a:custGeom>
              <a:avLst/>
              <a:gdLst/>
              <a:ahLst/>
              <a:cxnLst/>
              <a:rect l="l" t="t" r="r" b="b"/>
              <a:pathLst>
                <a:path w="5728" h="11136" fill="none" extrusionOk="0">
                  <a:moveTo>
                    <a:pt x="0" y="1235"/>
                  </a:moveTo>
                  <a:cubicBezTo>
                    <a:pt x="988" y="3309"/>
                    <a:pt x="2617" y="5507"/>
                    <a:pt x="3629" y="7580"/>
                  </a:cubicBezTo>
                  <a:cubicBezTo>
                    <a:pt x="4222" y="8815"/>
                    <a:pt x="4814" y="11136"/>
                    <a:pt x="5111" y="10963"/>
                  </a:cubicBezTo>
                  <a:cubicBezTo>
                    <a:pt x="5728" y="10568"/>
                    <a:pt x="5432" y="9556"/>
                    <a:pt x="5234" y="8840"/>
                  </a:cubicBezTo>
                  <a:cubicBezTo>
                    <a:pt x="4321" y="5778"/>
                    <a:pt x="3086" y="2816"/>
                    <a:pt x="1556" y="1"/>
                  </a:cubicBezTo>
                </a:path>
              </a:pathLst>
            </a:custGeom>
            <a:noFill/>
            <a:ln w="6175" cap="flat" cmpd="sng">
              <a:solidFill>
                <a:srgbClr val="211915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6"/>
            <p:cNvSpPr/>
            <p:nvPr/>
          </p:nvSpPr>
          <p:spPr>
            <a:xfrm>
              <a:off x="2669325" y="3598590"/>
              <a:ext cx="541321" cy="467299"/>
            </a:xfrm>
            <a:custGeom>
              <a:avLst/>
              <a:gdLst/>
              <a:ahLst/>
              <a:cxnLst/>
              <a:rect l="l" t="t" r="r" b="b"/>
              <a:pathLst>
                <a:path w="7408" h="6395" fill="none" extrusionOk="0">
                  <a:moveTo>
                    <a:pt x="4395" y="1704"/>
                  </a:moveTo>
                  <a:cubicBezTo>
                    <a:pt x="5407" y="2938"/>
                    <a:pt x="7407" y="4247"/>
                    <a:pt x="6864" y="5728"/>
                  </a:cubicBezTo>
                  <a:cubicBezTo>
                    <a:pt x="6617" y="6395"/>
                    <a:pt x="5531" y="5506"/>
                    <a:pt x="5012" y="5012"/>
                  </a:cubicBezTo>
                  <a:lnTo>
                    <a:pt x="0" y="0"/>
                  </a:lnTo>
                </a:path>
              </a:pathLst>
            </a:custGeom>
            <a:noFill/>
            <a:ln w="6175" cap="flat" cmpd="sng">
              <a:solidFill>
                <a:srgbClr val="211915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6"/>
            <p:cNvSpPr/>
            <p:nvPr/>
          </p:nvSpPr>
          <p:spPr>
            <a:xfrm>
              <a:off x="2948970" y="2855301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6"/>
            <p:cNvSpPr/>
            <p:nvPr/>
          </p:nvSpPr>
          <p:spPr>
            <a:xfrm>
              <a:off x="2837097" y="2876931"/>
              <a:ext cx="61381" cy="45232"/>
            </a:xfrm>
            <a:custGeom>
              <a:avLst/>
              <a:gdLst/>
              <a:ahLst/>
              <a:cxnLst/>
              <a:rect l="l" t="t" r="r" b="b"/>
              <a:pathLst>
                <a:path w="840" h="619" extrusionOk="0">
                  <a:moveTo>
                    <a:pt x="420" y="1"/>
                  </a:moveTo>
                  <a:cubicBezTo>
                    <a:pt x="1" y="1"/>
                    <a:pt x="1" y="618"/>
                    <a:pt x="420" y="618"/>
                  </a:cubicBezTo>
                  <a:cubicBezTo>
                    <a:pt x="840" y="618"/>
                    <a:pt x="840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66"/>
            <p:cNvSpPr/>
            <p:nvPr/>
          </p:nvSpPr>
          <p:spPr>
            <a:xfrm>
              <a:off x="2681966" y="2956360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420" y="0"/>
                  </a:moveTo>
                  <a:cubicBezTo>
                    <a:pt x="0" y="0"/>
                    <a:pt x="0" y="617"/>
                    <a:pt x="420" y="617"/>
                  </a:cubicBezTo>
                  <a:cubicBezTo>
                    <a:pt x="815" y="617"/>
                    <a:pt x="815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66"/>
            <p:cNvSpPr/>
            <p:nvPr/>
          </p:nvSpPr>
          <p:spPr>
            <a:xfrm>
              <a:off x="2537650" y="2988804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66"/>
            <p:cNvSpPr/>
            <p:nvPr/>
          </p:nvSpPr>
          <p:spPr>
            <a:xfrm>
              <a:off x="2427604" y="3055592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395" y="0"/>
                  </a:moveTo>
                  <a:cubicBezTo>
                    <a:pt x="0" y="0"/>
                    <a:pt x="0" y="617"/>
                    <a:pt x="395" y="617"/>
                  </a:cubicBezTo>
                  <a:cubicBezTo>
                    <a:pt x="815" y="617"/>
                    <a:pt x="815" y="0"/>
                    <a:pt x="39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66"/>
            <p:cNvSpPr/>
            <p:nvPr/>
          </p:nvSpPr>
          <p:spPr>
            <a:xfrm>
              <a:off x="2304916" y="3111492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5" y="0"/>
                  </a:moveTo>
                  <a:cubicBezTo>
                    <a:pt x="0" y="0"/>
                    <a:pt x="0" y="618"/>
                    <a:pt x="395" y="618"/>
                  </a:cubicBezTo>
                  <a:cubicBezTo>
                    <a:pt x="815" y="618"/>
                    <a:pt x="815" y="0"/>
                    <a:pt x="39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66"/>
            <p:cNvSpPr/>
            <p:nvPr/>
          </p:nvSpPr>
          <p:spPr>
            <a:xfrm>
              <a:off x="2593549" y="3077221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420" y="0"/>
                  </a:moveTo>
                  <a:cubicBezTo>
                    <a:pt x="1" y="0"/>
                    <a:pt x="1" y="618"/>
                    <a:pt x="420" y="618"/>
                  </a:cubicBezTo>
                  <a:cubicBezTo>
                    <a:pt x="815" y="618"/>
                    <a:pt x="815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66"/>
            <p:cNvSpPr/>
            <p:nvPr/>
          </p:nvSpPr>
          <p:spPr>
            <a:xfrm>
              <a:off x="2782951" y="3077221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6" y="0"/>
                  </a:moveTo>
                  <a:cubicBezTo>
                    <a:pt x="1" y="0"/>
                    <a:pt x="1" y="618"/>
                    <a:pt x="396" y="618"/>
                  </a:cubicBezTo>
                  <a:cubicBezTo>
                    <a:pt x="816" y="618"/>
                    <a:pt x="816" y="0"/>
                    <a:pt x="396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6"/>
            <p:cNvSpPr/>
            <p:nvPr/>
          </p:nvSpPr>
          <p:spPr>
            <a:xfrm>
              <a:off x="2903885" y="3178207"/>
              <a:ext cx="61381" cy="45232"/>
            </a:xfrm>
            <a:custGeom>
              <a:avLst/>
              <a:gdLst/>
              <a:ahLst/>
              <a:cxnLst/>
              <a:rect l="l" t="t" r="r" b="b"/>
              <a:pathLst>
                <a:path w="840" h="619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39" y="618"/>
                    <a:pt x="839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6"/>
            <p:cNvSpPr/>
            <p:nvPr/>
          </p:nvSpPr>
          <p:spPr>
            <a:xfrm>
              <a:off x="3033733" y="3077221"/>
              <a:ext cx="45159" cy="55974"/>
            </a:xfrm>
            <a:custGeom>
              <a:avLst/>
              <a:gdLst/>
              <a:ahLst/>
              <a:cxnLst/>
              <a:rect l="l" t="t" r="r" b="b"/>
              <a:pathLst>
                <a:path w="618" h="766" extrusionOk="0">
                  <a:moveTo>
                    <a:pt x="248" y="0"/>
                  </a:moveTo>
                  <a:cubicBezTo>
                    <a:pt x="173" y="25"/>
                    <a:pt x="149" y="50"/>
                    <a:pt x="99" y="99"/>
                  </a:cubicBezTo>
                  <a:lnTo>
                    <a:pt x="50" y="149"/>
                  </a:lnTo>
                  <a:cubicBezTo>
                    <a:pt x="25" y="198"/>
                    <a:pt x="1" y="247"/>
                    <a:pt x="1" y="297"/>
                  </a:cubicBezTo>
                  <a:lnTo>
                    <a:pt x="1" y="445"/>
                  </a:lnTo>
                  <a:cubicBezTo>
                    <a:pt x="1" y="494"/>
                    <a:pt x="25" y="544"/>
                    <a:pt x="50" y="568"/>
                  </a:cubicBezTo>
                  <a:cubicBezTo>
                    <a:pt x="50" y="618"/>
                    <a:pt x="75" y="642"/>
                    <a:pt x="99" y="667"/>
                  </a:cubicBezTo>
                  <a:cubicBezTo>
                    <a:pt x="124" y="692"/>
                    <a:pt x="149" y="716"/>
                    <a:pt x="198" y="741"/>
                  </a:cubicBezTo>
                  <a:cubicBezTo>
                    <a:pt x="223" y="766"/>
                    <a:pt x="272" y="766"/>
                    <a:pt x="322" y="766"/>
                  </a:cubicBezTo>
                  <a:lnTo>
                    <a:pt x="396" y="766"/>
                  </a:lnTo>
                  <a:cubicBezTo>
                    <a:pt x="445" y="741"/>
                    <a:pt x="494" y="716"/>
                    <a:pt x="544" y="692"/>
                  </a:cubicBezTo>
                  <a:lnTo>
                    <a:pt x="569" y="618"/>
                  </a:lnTo>
                  <a:cubicBezTo>
                    <a:pt x="593" y="568"/>
                    <a:pt x="618" y="519"/>
                    <a:pt x="618" y="469"/>
                  </a:cubicBezTo>
                  <a:lnTo>
                    <a:pt x="618" y="321"/>
                  </a:lnTo>
                  <a:cubicBezTo>
                    <a:pt x="618" y="272"/>
                    <a:pt x="618" y="223"/>
                    <a:pt x="593" y="198"/>
                  </a:cubicBezTo>
                  <a:cubicBezTo>
                    <a:pt x="569" y="124"/>
                    <a:pt x="519" y="74"/>
                    <a:pt x="445" y="25"/>
                  </a:cubicBezTo>
                  <a:cubicBezTo>
                    <a:pt x="396" y="25"/>
                    <a:pt x="346" y="0"/>
                    <a:pt x="322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66"/>
            <p:cNvSpPr/>
            <p:nvPr/>
          </p:nvSpPr>
          <p:spPr>
            <a:xfrm>
              <a:off x="2813641" y="2988804"/>
              <a:ext cx="54220" cy="45159"/>
            </a:xfrm>
            <a:custGeom>
              <a:avLst/>
              <a:gdLst/>
              <a:ahLst/>
              <a:cxnLst/>
              <a:rect l="l" t="t" r="r" b="b"/>
              <a:pathLst>
                <a:path w="742" h="618" extrusionOk="0">
                  <a:moveTo>
                    <a:pt x="297" y="1"/>
                  </a:moveTo>
                  <a:cubicBezTo>
                    <a:pt x="248" y="1"/>
                    <a:pt x="223" y="1"/>
                    <a:pt x="173" y="25"/>
                  </a:cubicBezTo>
                  <a:cubicBezTo>
                    <a:pt x="149" y="50"/>
                    <a:pt x="99" y="75"/>
                    <a:pt x="75" y="99"/>
                  </a:cubicBezTo>
                  <a:cubicBezTo>
                    <a:pt x="50" y="124"/>
                    <a:pt x="25" y="149"/>
                    <a:pt x="25" y="198"/>
                  </a:cubicBezTo>
                  <a:cubicBezTo>
                    <a:pt x="1" y="223"/>
                    <a:pt x="1" y="272"/>
                    <a:pt x="1" y="297"/>
                  </a:cubicBezTo>
                  <a:lnTo>
                    <a:pt x="1" y="396"/>
                  </a:lnTo>
                  <a:cubicBezTo>
                    <a:pt x="1" y="445"/>
                    <a:pt x="25" y="494"/>
                    <a:pt x="75" y="519"/>
                  </a:cubicBezTo>
                  <a:lnTo>
                    <a:pt x="124" y="568"/>
                  </a:lnTo>
                  <a:cubicBezTo>
                    <a:pt x="173" y="593"/>
                    <a:pt x="223" y="618"/>
                    <a:pt x="297" y="618"/>
                  </a:cubicBezTo>
                  <a:lnTo>
                    <a:pt x="445" y="618"/>
                  </a:lnTo>
                  <a:cubicBezTo>
                    <a:pt x="470" y="618"/>
                    <a:pt x="519" y="593"/>
                    <a:pt x="568" y="593"/>
                  </a:cubicBezTo>
                  <a:cubicBezTo>
                    <a:pt x="643" y="568"/>
                    <a:pt x="692" y="494"/>
                    <a:pt x="717" y="420"/>
                  </a:cubicBezTo>
                  <a:cubicBezTo>
                    <a:pt x="741" y="396"/>
                    <a:pt x="741" y="346"/>
                    <a:pt x="741" y="297"/>
                  </a:cubicBezTo>
                  <a:lnTo>
                    <a:pt x="741" y="223"/>
                  </a:lnTo>
                  <a:cubicBezTo>
                    <a:pt x="717" y="173"/>
                    <a:pt x="692" y="124"/>
                    <a:pt x="667" y="99"/>
                  </a:cubicBezTo>
                  <a:lnTo>
                    <a:pt x="593" y="50"/>
                  </a:lnTo>
                  <a:cubicBezTo>
                    <a:pt x="544" y="25"/>
                    <a:pt x="494" y="1"/>
                    <a:pt x="445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66"/>
            <p:cNvSpPr/>
            <p:nvPr/>
          </p:nvSpPr>
          <p:spPr>
            <a:xfrm>
              <a:off x="2927341" y="2988804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395" y="1"/>
                  </a:moveTo>
                  <a:cubicBezTo>
                    <a:pt x="0" y="1"/>
                    <a:pt x="0" y="618"/>
                    <a:pt x="395" y="618"/>
                  </a:cubicBezTo>
                  <a:cubicBezTo>
                    <a:pt x="815" y="618"/>
                    <a:pt x="815" y="1"/>
                    <a:pt x="395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6"/>
            <p:cNvSpPr/>
            <p:nvPr/>
          </p:nvSpPr>
          <p:spPr>
            <a:xfrm>
              <a:off x="3060843" y="2956360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395" y="0"/>
                  </a:moveTo>
                  <a:cubicBezTo>
                    <a:pt x="0" y="0"/>
                    <a:pt x="0" y="617"/>
                    <a:pt x="395" y="617"/>
                  </a:cubicBezTo>
                  <a:cubicBezTo>
                    <a:pt x="815" y="617"/>
                    <a:pt x="815" y="0"/>
                    <a:pt x="39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66"/>
            <p:cNvSpPr/>
            <p:nvPr/>
          </p:nvSpPr>
          <p:spPr>
            <a:xfrm>
              <a:off x="3138372" y="3033889"/>
              <a:ext cx="59627" cy="45232"/>
            </a:xfrm>
            <a:custGeom>
              <a:avLst/>
              <a:gdLst/>
              <a:ahLst/>
              <a:cxnLst/>
              <a:rect l="l" t="t" r="r" b="b"/>
              <a:pathLst>
                <a:path w="816" h="619" extrusionOk="0">
                  <a:moveTo>
                    <a:pt x="396" y="1"/>
                  </a:moveTo>
                  <a:cubicBezTo>
                    <a:pt x="1" y="1"/>
                    <a:pt x="1" y="618"/>
                    <a:pt x="396" y="618"/>
                  </a:cubicBezTo>
                  <a:cubicBezTo>
                    <a:pt x="815" y="618"/>
                    <a:pt x="815" y="1"/>
                    <a:pt x="396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66"/>
            <p:cNvSpPr/>
            <p:nvPr/>
          </p:nvSpPr>
          <p:spPr>
            <a:xfrm>
              <a:off x="3271874" y="3021321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6" y="0"/>
                  </a:moveTo>
                  <a:cubicBezTo>
                    <a:pt x="1" y="0"/>
                    <a:pt x="1" y="617"/>
                    <a:pt x="396" y="617"/>
                  </a:cubicBezTo>
                  <a:cubicBezTo>
                    <a:pt x="815" y="617"/>
                    <a:pt x="815" y="0"/>
                    <a:pt x="396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6"/>
            <p:cNvSpPr/>
            <p:nvPr/>
          </p:nvSpPr>
          <p:spPr>
            <a:xfrm>
              <a:off x="3179877" y="2922089"/>
              <a:ext cx="54220" cy="45159"/>
            </a:xfrm>
            <a:custGeom>
              <a:avLst/>
              <a:gdLst/>
              <a:ahLst/>
              <a:cxnLst/>
              <a:rect l="l" t="t" r="r" b="b"/>
              <a:pathLst>
                <a:path w="742" h="618" extrusionOk="0">
                  <a:moveTo>
                    <a:pt x="297" y="0"/>
                  </a:moveTo>
                  <a:cubicBezTo>
                    <a:pt x="272" y="0"/>
                    <a:pt x="223" y="0"/>
                    <a:pt x="198" y="25"/>
                  </a:cubicBezTo>
                  <a:cubicBezTo>
                    <a:pt x="149" y="50"/>
                    <a:pt x="124" y="74"/>
                    <a:pt x="99" y="99"/>
                  </a:cubicBezTo>
                  <a:cubicBezTo>
                    <a:pt x="50" y="124"/>
                    <a:pt x="50" y="148"/>
                    <a:pt x="25" y="198"/>
                  </a:cubicBezTo>
                  <a:cubicBezTo>
                    <a:pt x="0" y="222"/>
                    <a:pt x="0" y="272"/>
                    <a:pt x="0" y="296"/>
                  </a:cubicBezTo>
                  <a:lnTo>
                    <a:pt x="0" y="395"/>
                  </a:lnTo>
                  <a:cubicBezTo>
                    <a:pt x="25" y="445"/>
                    <a:pt x="50" y="494"/>
                    <a:pt x="75" y="519"/>
                  </a:cubicBezTo>
                  <a:lnTo>
                    <a:pt x="149" y="568"/>
                  </a:lnTo>
                  <a:cubicBezTo>
                    <a:pt x="198" y="593"/>
                    <a:pt x="247" y="617"/>
                    <a:pt x="297" y="617"/>
                  </a:cubicBezTo>
                  <a:lnTo>
                    <a:pt x="445" y="617"/>
                  </a:lnTo>
                  <a:cubicBezTo>
                    <a:pt x="618" y="617"/>
                    <a:pt x="741" y="469"/>
                    <a:pt x="741" y="296"/>
                  </a:cubicBezTo>
                  <a:lnTo>
                    <a:pt x="741" y="222"/>
                  </a:lnTo>
                  <a:cubicBezTo>
                    <a:pt x="741" y="173"/>
                    <a:pt x="716" y="124"/>
                    <a:pt x="667" y="99"/>
                  </a:cubicBezTo>
                  <a:lnTo>
                    <a:pt x="618" y="50"/>
                  </a:lnTo>
                  <a:cubicBezTo>
                    <a:pt x="568" y="25"/>
                    <a:pt x="519" y="0"/>
                    <a:pt x="44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66"/>
            <p:cNvSpPr/>
            <p:nvPr/>
          </p:nvSpPr>
          <p:spPr>
            <a:xfrm>
              <a:off x="3060843" y="2833672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395" y="0"/>
                  </a:moveTo>
                  <a:cubicBezTo>
                    <a:pt x="0" y="0"/>
                    <a:pt x="0" y="618"/>
                    <a:pt x="395" y="618"/>
                  </a:cubicBezTo>
                  <a:cubicBezTo>
                    <a:pt x="815" y="618"/>
                    <a:pt x="815" y="0"/>
                    <a:pt x="39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66"/>
            <p:cNvSpPr/>
            <p:nvPr/>
          </p:nvSpPr>
          <p:spPr>
            <a:xfrm>
              <a:off x="3282689" y="2911274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6" y="0"/>
                  </a:moveTo>
                  <a:cubicBezTo>
                    <a:pt x="1" y="0"/>
                    <a:pt x="1" y="617"/>
                    <a:pt x="396" y="617"/>
                  </a:cubicBezTo>
                  <a:cubicBezTo>
                    <a:pt x="815" y="617"/>
                    <a:pt x="815" y="0"/>
                    <a:pt x="396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66"/>
            <p:cNvSpPr/>
            <p:nvPr/>
          </p:nvSpPr>
          <p:spPr>
            <a:xfrm>
              <a:off x="3392735" y="3033889"/>
              <a:ext cx="61454" cy="45232"/>
            </a:xfrm>
            <a:custGeom>
              <a:avLst/>
              <a:gdLst/>
              <a:ahLst/>
              <a:cxnLst/>
              <a:rect l="l" t="t" r="r" b="b"/>
              <a:pathLst>
                <a:path w="841" h="619" extrusionOk="0">
                  <a:moveTo>
                    <a:pt x="420" y="1"/>
                  </a:moveTo>
                  <a:cubicBezTo>
                    <a:pt x="1" y="1"/>
                    <a:pt x="1" y="618"/>
                    <a:pt x="420" y="618"/>
                  </a:cubicBezTo>
                  <a:cubicBezTo>
                    <a:pt x="840" y="618"/>
                    <a:pt x="840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66"/>
            <p:cNvSpPr/>
            <p:nvPr/>
          </p:nvSpPr>
          <p:spPr>
            <a:xfrm>
              <a:off x="3493793" y="3178207"/>
              <a:ext cx="59627" cy="45232"/>
            </a:xfrm>
            <a:custGeom>
              <a:avLst/>
              <a:gdLst/>
              <a:ahLst/>
              <a:cxnLst/>
              <a:rect l="l" t="t" r="r" b="b"/>
              <a:pathLst>
                <a:path w="816" h="619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66"/>
            <p:cNvSpPr/>
            <p:nvPr/>
          </p:nvSpPr>
          <p:spPr>
            <a:xfrm>
              <a:off x="3360291" y="3143936"/>
              <a:ext cx="59627" cy="45232"/>
            </a:xfrm>
            <a:custGeom>
              <a:avLst/>
              <a:gdLst/>
              <a:ahLst/>
              <a:cxnLst/>
              <a:rect l="l" t="t" r="r" b="b"/>
              <a:pathLst>
                <a:path w="816" h="619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6"/>
            <p:cNvSpPr/>
            <p:nvPr/>
          </p:nvSpPr>
          <p:spPr>
            <a:xfrm>
              <a:off x="3201506" y="3122307"/>
              <a:ext cx="54220" cy="45159"/>
            </a:xfrm>
            <a:custGeom>
              <a:avLst/>
              <a:gdLst/>
              <a:ahLst/>
              <a:cxnLst/>
              <a:rect l="l" t="t" r="r" b="b"/>
              <a:pathLst>
                <a:path w="742" h="618" extrusionOk="0">
                  <a:moveTo>
                    <a:pt x="297" y="1"/>
                  </a:moveTo>
                  <a:cubicBezTo>
                    <a:pt x="248" y="1"/>
                    <a:pt x="223" y="1"/>
                    <a:pt x="174" y="25"/>
                  </a:cubicBezTo>
                  <a:cubicBezTo>
                    <a:pt x="149" y="50"/>
                    <a:pt x="99" y="50"/>
                    <a:pt x="75" y="99"/>
                  </a:cubicBezTo>
                  <a:cubicBezTo>
                    <a:pt x="50" y="124"/>
                    <a:pt x="25" y="149"/>
                    <a:pt x="25" y="198"/>
                  </a:cubicBezTo>
                  <a:cubicBezTo>
                    <a:pt x="1" y="223"/>
                    <a:pt x="1" y="272"/>
                    <a:pt x="1" y="297"/>
                  </a:cubicBezTo>
                  <a:lnTo>
                    <a:pt x="1" y="396"/>
                  </a:lnTo>
                  <a:cubicBezTo>
                    <a:pt x="1" y="445"/>
                    <a:pt x="25" y="494"/>
                    <a:pt x="75" y="519"/>
                  </a:cubicBezTo>
                  <a:lnTo>
                    <a:pt x="124" y="568"/>
                  </a:lnTo>
                  <a:cubicBezTo>
                    <a:pt x="174" y="593"/>
                    <a:pt x="223" y="618"/>
                    <a:pt x="297" y="618"/>
                  </a:cubicBezTo>
                  <a:lnTo>
                    <a:pt x="445" y="618"/>
                  </a:lnTo>
                  <a:cubicBezTo>
                    <a:pt x="618" y="618"/>
                    <a:pt x="741" y="470"/>
                    <a:pt x="741" y="297"/>
                  </a:cubicBezTo>
                  <a:lnTo>
                    <a:pt x="741" y="223"/>
                  </a:lnTo>
                  <a:cubicBezTo>
                    <a:pt x="741" y="173"/>
                    <a:pt x="717" y="124"/>
                    <a:pt x="667" y="75"/>
                  </a:cubicBezTo>
                  <a:lnTo>
                    <a:pt x="618" y="50"/>
                  </a:lnTo>
                  <a:cubicBezTo>
                    <a:pt x="569" y="25"/>
                    <a:pt x="519" y="1"/>
                    <a:pt x="445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6"/>
            <p:cNvSpPr/>
            <p:nvPr/>
          </p:nvSpPr>
          <p:spPr>
            <a:xfrm>
              <a:off x="3071657" y="3178207"/>
              <a:ext cx="59554" cy="45232"/>
            </a:xfrm>
            <a:custGeom>
              <a:avLst/>
              <a:gdLst/>
              <a:ahLst/>
              <a:cxnLst/>
              <a:rect l="l" t="t" r="r" b="b"/>
              <a:pathLst>
                <a:path w="815" h="619" extrusionOk="0">
                  <a:moveTo>
                    <a:pt x="395" y="1"/>
                  </a:moveTo>
                  <a:cubicBezTo>
                    <a:pt x="0" y="1"/>
                    <a:pt x="0" y="618"/>
                    <a:pt x="395" y="618"/>
                  </a:cubicBezTo>
                  <a:cubicBezTo>
                    <a:pt x="815" y="618"/>
                    <a:pt x="815" y="1"/>
                    <a:pt x="395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6"/>
            <p:cNvSpPr/>
            <p:nvPr/>
          </p:nvSpPr>
          <p:spPr>
            <a:xfrm>
              <a:off x="2678313" y="3155847"/>
              <a:ext cx="45232" cy="54951"/>
            </a:xfrm>
            <a:custGeom>
              <a:avLst/>
              <a:gdLst/>
              <a:ahLst/>
              <a:cxnLst/>
              <a:rect l="l" t="t" r="r" b="b"/>
              <a:pathLst>
                <a:path w="619" h="752" extrusionOk="0">
                  <a:moveTo>
                    <a:pt x="349" y="0"/>
                  </a:moveTo>
                  <a:cubicBezTo>
                    <a:pt x="338" y="0"/>
                    <a:pt x="329" y="3"/>
                    <a:pt x="322" y="11"/>
                  </a:cubicBezTo>
                  <a:lnTo>
                    <a:pt x="223" y="11"/>
                  </a:lnTo>
                  <a:cubicBezTo>
                    <a:pt x="174" y="11"/>
                    <a:pt x="124" y="35"/>
                    <a:pt x="100" y="85"/>
                  </a:cubicBezTo>
                  <a:lnTo>
                    <a:pt x="50" y="134"/>
                  </a:lnTo>
                  <a:cubicBezTo>
                    <a:pt x="26" y="184"/>
                    <a:pt x="1" y="233"/>
                    <a:pt x="1" y="282"/>
                  </a:cubicBezTo>
                  <a:lnTo>
                    <a:pt x="1" y="455"/>
                  </a:lnTo>
                  <a:cubicBezTo>
                    <a:pt x="1" y="480"/>
                    <a:pt x="26" y="529"/>
                    <a:pt x="26" y="554"/>
                  </a:cubicBezTo>
                  <a:cubicBezTo>
                    <a:pt x="50" y="603"/>
                    <a:pt x="75" y="628"/>
                    <a:pt x="100" y="653"/>
                  </a:cubicBezTo>
                  <a:cubicBezTo>
                    <a:pt x="124" y="677"/>
                    <a:pt x="149" y="702"/>
                    <a:pt x="198" y="727"/>
                  </a:cubicBezTo>
                  <a:cubicBezTo>
                    <a:pt x="223" y="727"/>
                    <a:pt x="273" y="751"/>
                    <a:pt x="322" y="751"/>
                  </a:cubicBezTo>
                  <a:lnTo>
                    <a:pt x="396" y="751"/>
                  </a:lnTo>
                  <a:cubicBezTo>
                    <a:pt x="445" y="727"/>
                    <a:pt x="495" y="702"/>
                    <a:pt x="519" y="677"/>
                  </a:cubicBezTo>
                  <a:lnTo>
                    <a:pt x="569" y="603"/>
                  </a:lnTo>
                  <a:cubicBezTo>
                    <a:pt x="593" y="554"/>
                    <a:pt x="618" y="504"/>
                    <a:pt x="618" y="455"/>
                  </a:cubicBezTo>
                  <a:lnTo>
                    <a:pt x="618" y="307"/>
                  </a:lnTo>
                  <a:cubicBezTo>
                    <a:pt x="618" y="258"/>
                    <a:pt x="618" y="233"/>
                    <a:pt x="593" y="184"/>
                  </a:cubicBezTo>
                  <a:cubicBezTo>
                    <a:pt x="569" y="159"/>
                    <a:pt x="569" y="109"/>
                    <a:pt x="519" y="85"/>
                  </a:cubicBezTo>
                  <a:cubicBezTo>
                    <a:pt x="495" y="60"/>
                    <a:pt x="470" y="35"/>
                    <a:pt x="421" y="35"/>
                  </a:cubicBezTo>
                  <a:cubicBezTo>
                    <a:pt x="403" y="18"/>
                    <a:pt x="373" y="0"/>
                    <a:pt x="349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6"/>
            <p:cNvSpPr/>
            <p:nvPr/>
          </p:nvSpPr>
          <p:spPr>
            <a:xfrm>
              <a:off x="2460047" y="3122307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420" y="1"/>
                  </a:moveTo>
                  <a:cubicBezTo>
                    <a:pt x="1" y="1"/>
                    <a:pt x="1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66"/>
            <p:cNvSpPr/>
            <p:nvPr/>
          </p:nvSpPr>
          <p:spPr>
            <a:xfrm>
              <a:off x="2160600" y="3165638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395" y="0"/>
                  </a:moveTo>
                  <a:cubicBezTo>
                    <a:pt x="0" y="0"/>
                    <a:pt x="0" y="617"/>
                    <a:pt x="395" y="617"/>
                  </a:cubicBezTo>
                  <a:cubicBezTo>
                    <a:pt x="815" y="617"/>
                    <a:pt x="815" y="0"/>
                    <a:pt x="395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6"/>
            <p:cNvSpPr/>
            <p:nvPr/>
          </p:nvSpPr>
          <p:spPr>
            <a:xfrm>
              <a:off x="3582209" y="3277438"/>
              <a:ext cx="59554" cy="45232"/>
            </a:xfrm>
            <a:custGeom>
              <a:avLst/>
              <a:gdLst/>
              <a:ahLst/>
              <a:cxnLst/>
              <a:rect l="l" t="t" r="r" b="b"/>
              <a:pathLst>
                <a:path w="815" h="619" extrusionOk="0">
                  <a:moveTo>
                    <a:pt x="420" y="1"/>
                  </a:moveTo>
                  <a:cubicBezTo>
                    <a:pt x="0" y="1"/>
                    <a:pt x="0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6"/>
            <p:cNvSpPr/>
            <p:nvPr/>
          </p:nvSpPr>
          <p:spPr>
            <a:xfrm>
              <a:off x="1857498" y="3068160"/>
              <a:ext cx="43332" cy="54220"/>
            </a:xfrm>
            <a:custGeom>
              <a:avLst/>
              <a:gdLst/>
              <a:ahLst/>
              <a:cxnLst/>
              <a:rect l="l" t="t" r="r" b="b"/>
              <a:pathLst>
                <a:path w="593" h="742" extrusionOk="0">
                  <a:moveTo>
                    <a:pt x="223" y="1"/>
                  </a:moveTo>
                  <a:cubicBezTo>
                    <a:pt x="173" y="1"/>
                    <a:pt x="124" y="26"/>
                    <a:pt x="75" y="75"/>
                  </a:cubicBezTo>
                  <a:lnTo>
                    <a:pt x="25" y="124"/>
                  </a:lnTo>
                  <a:cubicBezTo>
                    <a:pt x="0" y="174"/>
                    <a:pt x="0" y="223"/>
                    <a:pt x="0" y="297"/>
                  </a:cubicBezTo>
                  <a:lnTo>
                    <a:pt x="0" y="445"/>
                  </a:lnTo>
                  <a:cubicBezTo>
                    <a:pt x="0" y="470"/>
                    <a:pt x="0" y="519"/>
                    <a:pt x="25" y="569"/>
                  </a:cubicBezTo>
                  <a:cubicBezTo>
                    <a:pt x="50" y="643"/>
                    <a:pt x="99" y="692"/>
                    <a:pt x="173" y="717"/>
                  </a:cubicBezTo>
                  <a:cubicBezTo>
                    <a:pt x="223" y="742"/>
                    <a:pt x="247" y="742"/>
                    <a:pt x="297" y="742"/>
                  </a:cubicBezTo>
                  <a:lnTo>
                    <a:pt x="371" y="742"/>
                  </a:lnTo>
                  <a:cubicBezTo>
                    <a:pt x="420" y="742"/>
                    <a:pt x="470" y="692"/>
                    <a:pt x="519" y="668"/>
                  </a:cubicBezTo>
                  <a:lnTo>
                    <a:pt x="568" y="618"/>
                  </a:lnTo>
                  <a:cubicBezTo>
                    <a:pt x="593" y="569"/>
                    <a:pt x="593" y="495"/>
                    <a:pt x="593" y="445"/>
                  </a:cubicBezTo>
                  <a:lnTo>
                    <a:pt x="593" y="297"/>
                  </a:lnTo>
                  <a:cubicBezTo>
                    <a:pt x="593" y="124"/>
                    <a:pt x="470" y="1"/>
                    <a:pt x="297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6"/>
            <p:cNvSpPr/>
            <p:nvPr/>
          </p:nvSpPr>
          <p:spPr>
            <a:xfrm>
              <a:off x="1778142" y="3234180"/>
              <a:ext cx="55974" cy="54147"/>
            </a:xfrm>
            <a:custGeom>
              <a:avLst/>
              <a:gdLst/>
              <a:ahLst/>
              <a:cxnLst/>
              <a:rect l="l" t="t" r="r" b="b"/>
              <a:pathLst>
                <a:path w="766" h="741" extrusionOk="0">
                  <a:moveTo>
                    <a:pt x="395" y="0"/>
                  </a:moveTo>
                  <a:cubicBezTo>
                    <a:pt x="346" y="0"/>
                    <a:pt x="296" y="25"/>
                    <a:pt x="247" y="74"/>
                  </a:cubicBezTo>
                  <a:cubicBezTo>
                    <a:pt x="198" y="124"/>
                    <a:pt x="148" y="173"/>
                    <a:pt x="99" y="223"/>
                  </a:cubicBezTo>
                  <a:cubicBezTo>
                    <a:pt x="74" y="247"/>
                    <a:pt x="50" y="272"/>
                    <a:pt x="50" y="321"/>
                  </a:cubicBezTo>
                  <a:cubicBezTo>
                    <a:pt x="0" y="395"/>
                    <a:pt x="0" y="469"/>
                    <a:pt x="50" y="543"/>
                  </a:cubicBezTo>
                  <a:cubicBezTo>
                    <a:pt x="50" y="593"/>
                    <a:pt x="74" y="618"/>
                    <a:pt x="99" y="642"/>
                  </a:cubicBezTo>
                  <a:lnTo>
                    <a:pt x="173" y="692"/>
                  </a:lnTo>
                  <a:cubicBezTo>
                    <a:pt x="222" y="716"/>
                    <a:pt x="272" y="741"/>
                    <a:pt x="321" y="741"/>
                  </a:cubicBezTo>
                  <a:lnTo>
                    <a:pt x="395" y="741"/>
                  </a:lnTo>
                  <a:cubicBezTo>
                    <a:pt x="445" y="716"/>
                    <a:pt x="494" y="692"/>
                    <a:pt x="543" y="667"/>
                  </a:cubicBezTo>
                  <a:lnTo>
                    <a:pt x="691" y="519"/>
                  </a:lnTo>
                  <a:cubicBezTo>
                    <a:pt x="716" y="494"/>
                    <a:pt x="741" y="445"/>
                    <a:pt x="741" y="420"/>
                  </a:cubicBezTo>
                  <a:cubicBezTo>
                    <a:pt x="766" y="371"/>
                    <a:pt x="766" y="346"/>
                    <a:pt x="766" y="297"/>
                  </a:cubicBezTo>
                  <a:cubicBezTo>
                    <a:pt x="766" y="247"/>
                    <a:pt x="766" y="223"/>
                    <a:pt x="741" y="173"/>
                  </a:cubicBezTo>
                  <a:cubicBezTo>
                    <a:pt x="741" y="148"/>
                    <a:pt x="716" y="99"/>
                    <a:pt x="691" y="74"/>
                  </a:cubicBezTo>
                  <a:lnTo>
                    <a:pt x="617" y="25"/>
                  </a:lnTo>
                  <a:cubicBezTo>
                    <a:pt x="568" y="0"/>
                    <a:pt x="519" y="0"/>
                    <a:pt x="469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6"/>
            <p:cNvSpPr/>
            <p:nvPr/>
          </p:nvSpPr>
          <p:spPr>
            <a:xfrm>
              <a:off x="1871893" y="3199909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6" y="0"/>
                  </a:moveTo>
                  <a:cubicBezTo>
                    <a:pt x="1" y="0"/>
                    <a:pt x="1" y="617"/>
                    <a:pt x="396" y="617"/>
                  </a:cubicBezTo>
                  <a:cubicBezTo>
                    <a:pt x="816" y="617"/>
                    <a:pt x="816" y="0"/>
                    <a:pt x="396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6"/>
            <p:cNvSpPr/>
            <p:nvPr/>
          </p:nvSpPr>
          <p:spPr>
            <a:xfrm>
              <a:off x="1770908" y="3443458"/>
              <a:ext cx="61381" cy="45159"/>
            </a:xfrm>
            <a:custGeom>
              <a:avLst/>
              <a:gdLst/>
              <a:ahLst/>
              <a:cxnLst/>
              <a:rect l="l" t="t" r="r" b="b"/>
              <a:pathLst>
                <a:path w="840" h="618" extrusionOk="0">
                  <a:moveTo>
                    <a:pt x="420" y="0"/>
                  </a:moveTo>
                  <a:cubicBezTo>
                    <a:pt x="0" y="0"/>
                    <a:pt x="0" y="617"/>
                    <a:pt x="420" y="617"/>
                  </a:cubicBezTo>
                  <a:cubicBezTo>
                    <a:pt x="840" y="617"/>
                    <a:pt x="840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6"/>
            <p:cNvSpPr/>
            <p:nvPr/>
          </p:nvSpPr>
          <p:spPr>
            <a:xfrm>
              <a:off x="1781723" y="3600417"/>
              <a:ext cx="61381" cy="45159"/>
            </a:xfrm>
            <a:custGeom>
              <a:avLst/>
              <a:gdLst/>
              <a:ahLst/>
              <a:cxnLst/>
              <a:rect l="l" t="t" r="r" b="b"/>
              <a:pathLst>
                <a:path w="840" h="618" extrusionOk="0">
                  <a:moveTo>
                    <a:pt x="420" y="0"/>
                  </a:moveTo>
                  <a:cubicBezTo>
                    <a:pt x="1" y="0"/>
                    <a:pt x="1" y="617"/>
                    <a:pt x="420" y="617"/>
                  </a:cubicBezTo>
                  <a:cubicBezTo>
                    <a:pt x="840" y="617"/>
                    <a:pt x="840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6"/>
            <p:cNvSpPr/>
            <p:nvPr/>
          </p:nvSpPr>
          <p:spPr>
            <a:xfrm>
              <a:off x="1879127" y="3723105"/>
              <a:ext cx="45159" cy="54147"/>
            </a:xfrm>
            <a:custGeom>
              <a:avLst/>
              <a:gdLst/>
              <a:ahLst/>
              <a:cxnLst/>
              <a:rect l="l" t="t" r="r" b="b"/>
              <a:pathLst>
                <a:path w="618" h="741" extrusionOk="0">
                  <a:moveTo>
                    <a:pt x="223" y="0"/>
                  </a:moveTo>
                  <a:cubicBezTo>
                    <a:pt x="174" y="0"/>
                    <a:pt x="124" y="25"/>
                    <a:pt x="99" y="74"/>
                  </a:cubicBezTo>
                  <a:lnTo>
                    <a:pt x="50" y="123"/>
                  </a:lnTo>
                  <a:cubicBezTo>
                    <a:pt x="25" y="173"/>
                    <a:pt x="1" y="222"/>
                    <a:pt x="1" y="296"/>
                  </a:cubicBezTo>
                  <a:lnTo>
                    <a:pt x="1" y="444"/>
                  </a:lnTo>
                  <a:cubicBezTo>
                    <a:pt x="1" y="518"/>
                    <a:pt x="50" y="593"/>
                    <a:pt x="99" y="642"/>
                  </a:cubicBezTo>
                  <a:cubicBezTo>
                    <a:pt x="149" y="716"/>
                    <a:pt x="223" y="741"/>
                    <a:pt x="297" y="741"/>
                  </a:cubicBezTo>
                  <a:lnTo>
                    <a:pt x="396" y="741"/>
                  </a:lnTo>
                  <a:cubicBezTo>
                    <a:pt x="445" y="741"/>
                    <a:pt x="495" y="691"/>
                    <a:pt x="519" y="667"/>
                  </a:cubicBezTo>
                  <a:lnTo>
                    <a:pt x="569" y="593"/>
                  </a:lnTo>
                  <a:cubicBezTo>
                    <a:pt x="593" y="568"/>
                    <a:pt x="618" y="494"/>
                    <a:pt x="618" y="444"/>
                  </a:cubicBezTo>
                  <a:lnTo>
                    <a:pt x="618" y="296"/>
                  </a:lnTo>
                  <a:cubicBezTo>
                    <a:pt x="618" y="247"/>
                    <a:pt x="593" y="222"/>
                    <a:pt x="593" y="173"/>
                  </a:cubicBezTo>
                  <a:cubicBezTo>
                    <a:pt x="569" y="148"/>
                    <a:pt x="544" y="99"/>
                    <a:pt x="519" y="74"/>
                  </a:cubicBezTo>
                  <a:cubicBezTo>
                    <a:pt x="495" y="49"/>
                    <a:pt x="470" y="25"/>
                    <a:pt x="420" y="25"/>
                  </a:cubicBezTo>
                  <a:cubicBezTo>
                    <a:pt x="396" y="0"/>
                    <a:pt x="346" y="0"/>
                    <a:pt x="297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66"/>
            <p:cNvSpPr/>
            <p:nvPr/>
          </p:nvSpPr>
          <p:spPr>
            <a:xfrm>
              <a:off x="2027098" y="3755549"/>
              <a:ext cx="61381" cy="45159"/>
            </a:xfrm>
            <a:custGeom>
              <a:avLst/>
              <a:gdLst/>
              <a:ahLst/>
              <a:cxnLst/>
              <a:rect l="l" t="t" r="r" b="b"/>
              <a:pathLst>
                <a:path w="840" h="618" extrusionOk="0">
                  <a:moveTo>
                    <a:pt x="420" y="0"/>
                  </a:moveTo>
                  <a:cubicBezTo>
                    <a:pt x="0" y="0"/>
                    <a:pt x="0" y="618"/>
                    <a:pt x="420" y="618"/>
                  </a:cubicBezTo>
                  <a:cubicBezTo>
                    <a:pt x="840" y="618"/>
                    <a:pt x="840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66"/>
            <p:cNvSpPr/>
            <p:nvPr/>
          </p:nvSpPr>
          <p:spPr>
            <a:xfrm>
              <a:off x="2070356" y="3822264"/>
              <a:ext cx="61454" cy="45232"/>
            </a:xfrm>
            <a:custGeom>
              <a:avLst/>
              <a:gdLst/>
              <a:ahLst/>
              <a:cxnLst/>
              <a:rect l="l" t="t" r="r" b="b"/>
              <a:pathLst>
                <a:path w="841" h="619" extrusionOk="0">
                  <a:moveTo>
                    <a:pt x="420" y="1"/>
                  </a:moveTo>
                  <a:cubicBezTo>
                    <a:pt x="1" y="1"/>
                    <a:pt x="1" y="618"/>
                    <a:pt x="420" y="618"/>
                  </a:cubicBezTo>
                  <a:cubicBezTo>
                    <a:pt x="840" y="618"/>
                    <a:pt x="840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6"/>
            <p:cNvSpPr/>
            <p:nvPr/>
          </p:nvSpPr>
          <p:spPr>
            <a:xfrm>
              <a:off x="2290448" y="3800634"/>
              <a:ext cx="45232" cy="54220"/>
            </a:xfrm>
            <a:custGeom>
              <a:avLst/>
              <a:gdLst/>
              <a:ahLst/>
              <a:cxnLst/>
              <a:rect l="l" t="t" r="r" b="b"/>
              <a:pathLst>
                <a:path w="619" h="742" extrusionOk="0">
                  <a:moveTo>
                    <a:pt x="223" y="1"/>
                  </a:moveTo>
                  <a:cubicBezTo>
                    <a:pt x="174" y="1"/>
                    <a:pt x="124" y="25"/>
                    <a:pt x="100" y="75"/>
                  </a:cubicBezTo>
                  <a:lnTo>
                    <a:pt x="50" y="124"/>
                  </a:lnTo>
                  <a:cubicBezTo>
                    <a:pt x="1" y="173"/>
                    <a:pt x="1" y="223"/>
                    <a:pt x="1" y="297"/>
                  </a:cubicBezTo>
                  <a:lnTo>
                    <a:pt x="1" y="445"/>
                  </a:lnTo>
                  <a:cubicBezTo>
                    <a:pt x="1" y="568"/>
                    <a:pt x="75" y="667"/>
                    <a:pt x="174" y="717"/>
                  </a:cubicBezTo>
                  <a:cubicBezTo>
                    <a:pt x="223" y="741"/>
                    <a:pt x="248" y="741"/>
                    <a:pt x="297" y="741"/>
                  </a:cubicBezTo>
                  <a:lnTo>
                    <a:pt x="396" y="741"/>
                  </a:lnTo>
                  <a:cubicBezTo>
                    <a:pt x="445" y="741"/>
                    <a:pt x="470" y="717"/>
                    <a:pt x="519" y="667"/>
                  </a:cubicBezTo>
                  <a:lnTo>
                    <a:pt x="569" y="618"/>
                  </a:lnTo>
                  <a:cubicBezTo>
                    <a:pt x="593" y="568"/>
                    <a:pt x="593" y="494"/>
                    <a:pt x="593" y="445"/>
                  </a:cubicBezTo>
                  <a:lnTo>
                    <a:pt x="593" y="297"/>
                  </a:lnTo>
                  <a:cubicBezTo>
                    <a:pt x="618" y="248"/>
                    <a:pt x="593" y="223"/>
                    <a:pt x="569" y="173"/>
                  </a:cubicBezTo>
                  <a:cubicBezTo>
                    <a:pt x="569" y="149"/>
                    <a:pt x="544" y="99"/>
                    <a:pt x="519" y="75"/>
                  </a:cubicBezTo>
                  <a:cubicBezTo>
                    <a:pt x="495" y="50"/>
                    <a:pt x="445" y="25"/>
                    <a:pt x="421" y="25"/>
                  </a:cubicBezTo>
                  <a:cubicBezTo>
                    <a:pt x="371" y="1"/>
                    <a:pt x="346" y="1"/>
                    <a:pt x="297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6"/>
            <p:cNvSpPr/>
            <p:nvPr/>
          </p:nvSpPr>
          <p:spPr>
            <a:xfrm>
              <a:off x="1893596" y="3622046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420" y="0"/>
                  </a:moveTo>
                  <a:cubicBezTo>
                    <a:pt x="0" y="0"/>
                    <a:pt x="0" y="618"/>
                    <a:pt x="420" y="618"/>
                  </a:cubicBezTo>
                  <a:cubicBezTo>
                    <a:pt x="815" y="618"/>
                    <a:pt x="815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6"/>
            <p:cNvSpPr/>
            <p:nvPr/>
          </p:nvSpPr>
          <p:spPr>
            <a:xfrm>
              <a:off x="1826808" y="3376670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420" y="1"/>
                  </a:moveTo>
                  <a:cubicBezTo>
                    <a:pt x="1" y="1"/>
                    <a:pt x="1" y="618"/>
                    <a:pt x="420" y="618"/>
                  </a:cubicBezTo>
                  <a:cubicBezTo>
                    <a:pt x="815" y="618"/>
                    <a:pt x="815" y="1"/>
                    <a:pt x="42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6"/>
            <p:cNvSpPr/>
            <p:nvPr/>
          </p:nvSpPr>
          <p:spPr>
            <a:xfrm>
              <a:off x="1760094" y="3333412"/>
              <a:ext cx="59554" cy="45159"/>
            </a:xfrm>
            <a:custGeom>
              <a:avLst/>
              <a:gdLst/>
              <a:ahLst/>
              <a:cxnLst/>
              <a:rect l="l" t="t" r="r" b="b"/>
              <a:pathLst>
                <a:path w="815" h="618" extrusionOk="0">
                  <a:moveTo>
                    <a:pt x="420" y="0"/>
                  </a:moveTo>
                  <a:cubicBezTo>
                    <a:pt x="0" y="0"/>
                    <a:pt x="0" y="617"/>
                    <a:pt x="420" y="617"/>
                  </a:cubicBezTo>
                  <a:cubicBezTo>
                    <a:pt x="815" y="617"/>
                    <a:pt x="815" y="0"/>
                    <a:pt x="42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6"/>
            <p:cNvSpPr/>
            <p:nvPr/>
          </p:nvSpPr>
          <p:spPr>
            <a:xfrm>
              <a:off x="1949495" y="2943718"/>
              <a:ext cx="59627" cy="45159"/>
            </a:xfrm>
            <a:custGeom>
              <a:avLst/>
              <a:gdLst/>
              <a:ahLst/>
              <a:cxnLst/>
              <a:rect l="l" t="t" r="r" b="b"/>
              <a:pathLst>
                <a:path w="816" h="618" extrusionOk="0">
                  <a:moveTo>
                    <a:pt x="396" y="0"/>
                  </a:moveTo>
                  <a:cubicBezTo>
                    <a:pt x="1" y="0"/>
                    <a:pt x="1" y="618"/>
                    <a:pt x="396" y="618"/>
                  </a:cubicBezTo>
                  <a:cubicBezTo>
                    <a:pt x="815" y="618"/>
                    <a:pt x="815" y="0"/>
                    <a:pt x="396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6"/>
            <p:cNvSpPr/>
            <p:nvPr/>
          </p:nvSpPr>
          <p:spPr>
            <a:xfrm>
              <a:off x="2057715" y="2822857"/>
              <a:ext cx="56047" cy="45159"/>
            </a:xfrm>
            <a:custGeom>
              <a:avLst/>
              <a:gdLst/>
              <a:ahLst/>
              <a:cxnLst/>
              <a:rect l="l" t="t" r="r" b="b"/>
              <a:pathLst>
                <a:path w="767" h="618" extrusionOk="0">
                  <a:moveTo>
                    <a:pt x="322" y="0"/>
                  </a:moveTo>
                  <a:cubicBezTo>
                    <a:pt x="273" y="0"/>
                    <a:pt x="223" y="0"/>
                    <a:pt x="198" y="25"/>
                  </a:cubicBezTo>
                  <a:cubicBezTo>
                    <a:pt x="124" y="50"/>
                    <a:pt x="50" y="99"/>
                    <a:pt x="26" y="173"/>
                  </a:cubicBezTo>
                  <a:cubicBezTo>
                    <a:pt x="26" y="222"/>
                    <a:pt x="1" y="247"/>
                    <a:pt x="1" y="297"/>
                  </a:cubicBezTo>
                  <a:lnTo>
                    <a:pt x="1" y="371"/>
                  </a:lnTo>
                  <a:cubicBezTo>
                    <a:pt x="26" y="420"/>
                    <a:pt x="50" y="469"/>
                    <a:pt x="75" y="519"/>
                  </a:cubicBezTo>
                  <a:lnTo>
                    <a:pt x="149" y="568"/>
                  </a:lnTo>
                  <a:cubicBezTo>
                    <a:pt x="198" y="593"/>
                    <a:pt x="248" y="593"/>
                    <a:pt x="297" y="617"/>
                  </a:cubicBezTo>
                  <a:lnTo>
                    <a:pt x="445" y="617"/>
                  </a:lnTo>
                  <a:cubicBezTo>
                    <a:pt x="618" y="617"/>
                    <a:pt x="766" y="469"/>
                    <a:pt x="766" y="297"/>
                  </a:cubicBezTo>
                  <a:lnTo>
                    <a:pt x="766" y="222"/>
                  </a:lnTo>
                  <a:cubicBezTo>
                    <a:pt x="742" y="173"/>
                    <a:pt x="717" y="124"/>
                    <a:pt x="692" y="74"/>
                  </a:cubicBezTo>
                  <a:lnTo>
                    <a:pt x="618" y="25"/>
                  </a:lnTo>
                  <a:cubicBezTo>
                    <a:pt x="569" y="0"/>
                    <a:pt x="519" y="0"/>
                    <a:pt x="47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6"/>
            <p:cNvSpPr/>
            <p:nvPr/>
          </p:nvSpPr>
          <p:spPr>
            <a:xfrm>
              <a:off x="2104627" y="2732613"/>
              <a:ext cx="59627" cy="45232"/>
            </a:xfrm>
            <a:custGeom>
              <a:avLst/>
              <a:gdLst/>
              <a:ahLst/>
              <a:cxnLst/>
              <a:rect l="l" t="t" r="r" b="b"/>
              <a:pathLst>
                <a:path w="816" h="619" extrusionOk="0">
                  <a:moveTo>
                    <a:pt x="421" y="1"/>
                  </a:moveTo>
                  <a:cubicBezTo>
                    <a:pt x="1" y="1"/>
                    <a:pt x="1" y="618"/>
                    <a:pt x="421" y="618"/>
                  </a:cubicBezTo>
                  <a:cubicBezTo>
                    <a:pt x="816" y="618"/>
                    <a:pt x="816" y="1"/>
                    <a:pt x="421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6"/>
            <p:cNvSpPr/>
            <p:nvPr/>
          </p:nvSpPr>
          <p:spPr>
            <a:xfrm>
              <a:off x="2286867" y="2007373"/>
              <a:ext cx="122762" cy="119181"/>
            </a:xfrm>
            <a:custGeom>
              <a:avLst/>
              <a:gdLst/>
              <a:ahLst/>
              <a:cxnLst/>
              <a:rect l="l" t="t" r="r" b="b"/>
              <a:pathLst>
                <a:path w="1680" h="1631" extrusionOk="0">
                  <a:moveTo>
                    <a:pt x="1556" y="1"/>
                  </a:moveTo>
                  <a:cubicBezTo>
                    <a:pt x="1506" y="1"/>
                    <a:pt x="1457" y="26"/>
                    <a:pt x="1482" y="75"/>
                  </a:cubicBezTo>
                  <a:cubicBezTo>
                    <a:pt x="1482" y="347"/>
                    <a:pt x="1432" y="618"/>
                    <a:pt x="1383" y="890"/>
                  </a:cubicBezTo>
                  <a:cubicBezTo>
                    <a:pt x="1309" y="1137"/>
                    <a:pt x="1161" y="1334"/>
                    <a:pt x="939" y="1359"/>
                  </a:cubicBezTo>
                  <a:cubicBezTo>
                    <a:pt x="926" y="1360"/>
                    <a:pt x="914" y="1361"/>
                    <a:pt x="901" y="1361"/>
                  </a:cubicBezTo>
                  <a:cubicBezTo>
                    <a:pt x="697" y="1361"/>
                    <a:pt x="537" y="1172"/>
                    <a:pt x="420" y="939"/>
                  </a:cubicBezTo>
                  <a:cubicBezTo>
                    <a:pt x="297" y="692"/>
                    <a:pt x="198" y="445"/>
                    <a:pt x="149" y="174"/>
                  </a:cubicBezTo>
                  <a:cubicBezTo>
                    <a:pt x="149" y="130"/>
                    <a:pt x="120" y="111"/>
                    <a:pt x="88" y="111"/>
                  </a:cubicBezTo>
                  <a:cubicBezTo>
                    <a:pt x="47" y="111"/>
                    <a:pt x="0" y="143"/>
                    <a:pt x="0" y="198"/>
                  </a:cubicBezTo>
                  <a:cubicBezTo>
                    <a:pt x="25" y="495"/>
                    <a:pt x="99" y="791"/>
                    <a:pt x="198" y="1062"/>
                  </a:cubicBezTo>
                  <a:cubicBezTo>
                    <a:pt x="272" y="1211"/>
                    <a:pt x="346" y="1334"/>
                    <a:pt x="470" y="1433"/>
                  </a:cubicBezTo>
                  <a:cubicBezTo>
                    <a:pt x="593" y="1556"/>
                    <a:pt x="766" y="1630"/>
                    <a:pt x="963" y="1630"/>
                  </a:cubicBezTo>
                  <a:cubicBezTo>
                    <a:pt x="1136" y="1606"/>
                    <a:pt x="1309" y="1532"/>
                    <a:pt x="1408" y="1383"/>
                  </a:cubicBezTo>
                  <a:cubicBezTo>
                    <a:pt x="1506" y="1260"/>
                    <a:pt x="1581" y="1112"/>
                    <a:pt x="1605" y="939"/>
                  </a:cubicBezTo>
                  <a:cubicBezTo>
                    <a:pt x="1679" y="667"/>
                    <a:pt x="1679" y="347"/>
                    <a:pt x="1630" y="75"/>
                  </a:cubicBezTo>
                  <a:cubicBezTo>
                    <a:pt x="1630" y="26"/>
                    <a:pt x="1605" y="1"/>
                    <a:pt x="1556" y="1"/>
                  </a:cubicBezTo>
                  <a:close/>
                </a:path>
              </a:pathLst>
            </a:custGeom>
            <a:solidFill>
              <a:srgbClr val="222B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oogle Shape;3043;p67">
            <a:extLst>
              <a:ext uri="{FF2B5EF4-FFF2-40B4-BE49-F238E27FC236}">
                <a16:creationId xmlns:a16="http://schemas.microsoft.com/office/drawing/2014/main" id="{F9E68500-F91C-88B3-9720-A002F815982C}"/>
              </a:ext>
            </a:extLst>
          </p:cNvPr>
          <p:cNvGrpSpPr/>
          <p:nvPr/>
        </p:nvGrpSpPr>
        <p:grpSpPr>
          <a:xfrm>
            <a:off x="6862913" y="2089750"/>
            <a:ext cx="817463" cy="876201"/>
            <a:chOff x="2540743" y="2750965"/>
            <a:chExt cx="378525" cy="405724"/>
          </a:xfrm>
        </p:grpSpPr>
        <p:sp>
          <p:nvSpPr>
            <p:cNvPr id="5" name="Google Shape;3044;p67">
              <a:extLst>
                <a:ext uri="{FF2B5EF4-FFF2-40B4-BE49-F238E27FC236}">
                  <a16:creationId xmlns:a16="http://schemas.microsoft.com/office/drawing/2014/main" id="{50902128-88BC-A544-55F0-9FF37EF8E69D}"/>
                </a:ext>
              </a:extLst>
            </p:cNvPr>
            <p:cNvSpPr/>
            <p:nvPr/>
          </p:nvSpPr>
          <p:spPr>
            <a:xfrm>
              <a:off x="2540743" y="2750965"/>
              <a:ext cx="378525" cy="405724"/>
            </a:xfrm>
            <a:custGeom>
              <a:avLst/>
              <a:gdLst/>
              <a:ahLst/>
              <a:cxnLst/>
              <a:rect l="l" t="t" r="r" b="b"/>
              <a:pathLst>
                <a:path w="54819" h="58758" extrusionOk="0">
                  <a:moveTo>
                    <a:pt x="40526" y="0"/>
                  </a:moveTo>
                  <a:cubicBezTo>
                    <a:pt x="38558" y="0"/>
                    <a:pt x="36302" y="1309"/>
                    <a:pt x="34782" y="2787"/>
                  </a:cubicBezTo>
                  <a:cubicBezTo>
                    <a:pt x="30505" y="6930"/>
                    <a:pt x="27362" y="12049"/>
                    <a:pt x="25620" y="17655"/>
                  </a:cubicBezTo>
                  <a:lnTo>
                    <a:pt x="25620" y="17655"/>
                  </a:lnTo>
                  <a:cubicBezTo>
                    <a:pt x="23526" y="14456"/>
                    <a:pt x="21032" y="11514"/>
                    <a:pt x="18210" y="8899"/>
                  </a:cubicBezTo>
                  <a:cubicBezTo>
                    <a:pt x="16395" y="7177"/>
                    <a:pt x="13893" y="5593"/>
                    <a:pt x="11541" y="5593"/>
                  </a:cubicBezTo>
                  <a:cubicBezTo>
                    <a:pt x="10708" y="5593"/>
                    <a:pt x="9894" y="5791"/>
                    <a:pt x="9136" y="6252"/>
                  </a:cubicBezTo>
                  <a:cubicBezTo>
                    <a:pt x="5923" y="8206"/>
                    <a:pt x="6616" y="13058"/>
                    <a:pt x="8191" y="16460"/>
                  </a:cubicBezTo>
                  <a:cubicBezTo>
                    <a:pt x="10397" y="21249"/>
                    <a:pt x="13547" y="25596"/>
                    <a:pt x="17391" y="29125"/>
                  </a:cubicBezTo>
                  <a:cubicBezTo>
                    <a:pt x="14681" y="27865"/>
                    <a:pt x="11909" y="26605"/>
                    <a:pt x="8884" y="26542"/>
                  </a:cubicBezTo>
                  <a:cubicBezTo>
                    <a:pt x="8758" y="26536"/>
                    <a:pt x="8632" y="26534"/>
                    <a:pt x="8505" y="26534"/>
                  </a:cubicBezTo>
                  <a:cubicBezTo>
                    <a:pt x="5595" y="26534"/>
                    <a:pt x="2596" y="27918"/>
                    <a:pt x="1449" y="30574"/>
                  </a:cubicBezTo>
                  <a:cubicBezTo>
                    <a:pt x="0" y="34040"/>
                    <a:pt x="2457" y="38135"/>
                    <a:pt x="5860" y="39774"/>
                  </a:cubicBezTo>
                  <a:cubicBezTo>
                    <a:pt x="7750" y="40649"/>
                    <a:pt x="9816" y="40941"/>
                    <a:pt x="11905" y="40941"/>
                  </a:cubicBezTo>
                  <a:cubicBezTo>
                    <a:pt x="13576" y="40941"/>
                    <a:pt x="15262" y="40754"/>
                    <a:pt x="16887" y="40530"/>
                  </a:cubicBezTo>
                  <a:lnTo>
                    <a:pt x="16887" y="40530"/>
                  </a:lnTo>
                  <a:cubicBezTo>
                    <a:pt x="15311" y="44184"/>
                    <a:pt x="13673" y="48091"/>
                    <a:pt x="14240" y="52061"/>
                  </a:cubicBezTo>
                  <a:cubicBezTo>
                    <a:pt x="14792" y="55482"/>
                    <a:pt x="17808" y="58758"/>
                    <a:pt x="21130" y="58758"/>
                  </a:cubicBezTo>
                  <a:cubicBezTo>
                    <a:pt x="21602" y="58758"/>
                    <a:pt x="22080" y="58692"/>
                    <a:pt x="22558" y="58551"/>
                  </a:cubicBezTo>
                  <a:cubicBezTo>
                    <a:pt x="24007" y="58046"/>
                    <a:pt x="25330" y="57101"/>
                    <a:pt x="26338" y="55904"/>
                  </a:cubicBezTo>
                  <a:cubicBezTo>
                    <a:pt x="29275" y="52705"/>
                    <a:pt x="31295" y="48807"/>
                    <a:pt x="32217" y="44611"/>
                  </a:cubicBezTo>
                  <a:lnTo>
                    <a:pt x="32217" y="44611"/>
                  </a:lnTo>
                  <a:cubicBezTo>
                    <a:pt x="32709" y="46812"/>
                    <a:pt x="35117" y="48904"/>
                    <a:pt x="37428" y="49855"/>
                  </a:cubicBezTo>
                  <a:cubicBezTo>
                    <a:pt x="39169" y="50558"/>
                    <a:pt x="41132" y="51038"/>
                    <a:pt x="43008" y="51038"/>
                  </a:cubicBezTo>
                  <a:cubicBezTo>
                    <a:pt x="45003" y="51038"/>
                    <a:pt x="46900" y="50495"/>
                    <a:pt x="48329" y="49099"/>
                  </a:cubicBezTo>
                  <a:cubicBezTo>
                    <a:pt x="50660" y="46831"/>
                    <a:pt x="50786" y="42924"/>
                    <a:pt x="49274" y="40089"/>
                  </a:cubicBezTo>
                  <a:cubicBezTo>
                    <a:pt x="47699" y="37253"/>
                    <a:pt x="44800" y="35363"/>
                    <a:pt x="41776" y="34292"/>
                  </a:cubicBezTo>
                  <a:lnTo>
                    <a:pt x="41776" y="34292"/>
                  </a:lnTo>
                  <a:cubicBezTo>
                    <a:pt x="42113" y="34320"/>
                    <a:pt x="42448" y="34334"/>
                    <a:pt x="42781" y="34334"/>
                  </a:cubicBezTo>
                  <a:cubicBezTo>
                    <a:pt x="48422" y="34334"/>
                    <a:pt x="53380" y="30367"/>
                    <a:pt x="54630" y="24714"/>
                  </a:cubicBezTo>
                  <a:cubicBezTo>
                    <a:pt x="54819" y="23454"/>
                    <a:pt x="54756" y="22005"/>
                    <a:pt x="53747" y="21249"/>
                  </a:cubicBezTo>
                  <a:cubicBezTo>
                    <a:pt x="53111" y="20878"/>
                    <a:pt x="52430" y="20729"/>
                    <a:pt x="51742" y="20729"/>
                  </a:cubicBezTo>
                  <a:cubicBezTo>
                    <a:pt x="51612" y="20729"/>
                    <a:pt x="51483" y="20735"/>
                    <a:pt x="51353" y="20745"/>
                  </a:cubicBezTo>
                  <a:cubicBezTo>
                    <a:pt x="46816" y="20997"/>
                    <a:pt x="42406" y="22509"/>
                    <a:pt x="38688" y="25155"/>
                  </a:cubicBezTo>
                  <a:cubicBezTo>
                    <a:pt x="43225" y="19232"/>
                    <a:pt x="45241" y="11734"/>
                    <a:pt x="44296" y="4299"/>
                  </a:cubicBezTo>
                  <a:cubicBezTo>
                    <a:pt x="44233" y="3165"/>
                    <a:pt x="43792" y="2031"/>
                    <a:pt x="43099" y="1086"/>
                  </a:cubicBezTo>
                  <a:cubicBezTo>
                    <a:pt x="42392" y="317"/>
                    <a:pt x="41494" y="0"/>
                    <a:pt x="40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3045;p67">
              <a:extLst>
                <a:ext uri="{FF2B5EF4-FFF2-40B4-BE49-F238E27FC236}">
                  <a16:creationId xmlns:a16="http://schemas.microsoft.com/office/drawing/2014/main" id="{0552E3CC-4E29-EE8C-A13C-10EAF4B85C94}"/>
                </a:ext>
              </a:extLst>
            </p:cNvPr>
            <p:cNvSpPr/>
            <p:nvPr/>
          </p:nvSpPr>
          <p:spPr>
            <a:xfrm>
              <a:off x="2669956" y="2915760"/>
              <a:ext cx="119222" cy="110073"/>
            </a:xfrm>
            <a:custGeom>
              <a:avLst/>
              <a:gdLst/>
              <a:ahLst/>
              <a:cxnLst/>
              <a:rect l="l" t="t" r="r" b="b"/>
              <a:pathLst>
                <a:path w="17266" h="15941" extrusionOk="0">
                  <a:moveTo>
                    <a:pt x="8714" y="0"/>
                  </a:moveTo>
                  <a:cubicBezTo>
                    <a:pt x="6666" y="0"/>
                    <a:pt x="4607" y="779"/>
                    <a:pt x="3025" y="2361"/>
                  </a:cubicBezTo>
                  <a:cubicBezTo>
                    <a:pt x="1" y="5574"/>
                    <a:pt x="64" y="10552"/>
                    <a:pt x="3151" y="13702"/>
                  </a:cubicBezTo>
                  <a:cubicBezTo>
                    <a:pt x="4580" y="15210"/>
                    <a:pt x="6652" y="15940"/>
                    <a:pt x="8734" y="15940"/>
                  </a:cubicBezTo>
                  <a:cubicBezTo>
                    <a:pt x="11612" y="15940"/>
                    <a:pt x="14510" y="14544"/>
                    <a:pt x="15753" y="11875"/>
                  </a:cubicBezTo>
                  <a:cubicBezTo>
                    <a:pt x="17266" y="8788"/>
                    <a:pt x="17140" y="5763"/>
                    <a:pt x="14997" y="3054"/>
                  </a:cubicBezTo>
                  <a:cubicBezTo>
                    <a:pt x="13413" y="1031"/>
                    <a:pt x="11071" y="0"/>
                    <a:pt x="8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3046;p67">
              <a:extLst>
                <a:ext uri="{FF2B5EF4-FFF2-40B4-BE49-F238E27FC236}">
                  <a16:creationId xmlns:a16="http://schemas.microsoft.com/office/drawing/2014/main" id="{476E309C-F548-2471-2303-0C95F162CAC5}"/>
                </a:ext>
              </a:extLst>
            </p:cNvPr>
            <p:cNvSpPr/>
            <p:nvPr/>
          </p:nvSpPr>
          <p:spPr>
            <a:xfrm>
              <a:off x="2575544" y="2972919"/>
              <a:ext cx="83544" cy="25914"/>
            </a:xfrm>
            <a:custGeom>
              <a:avLst/>
              <a:gdLst/>
              <a:ahLst/>
              <a:cxnLst/>
              <a:rect l="l" t="t" r="r" b="b"/>
              <a:pathLst>
                <a:path w="12099" h="3753" extrusionOk="0">
                  <a:moveTo>
                    <a:pt x="563" y="1"/>
                  </a:moveTo>
                  <a:cubicBezTo>
                    <a:pt x="374" y="1"/>
                    <a:pt x="247" y="40"/>
                    <a:pt x="190" y="131"/>
                  </a:cubicBezTo>
                  <a:cubicBezTo>
                    <a:pt x="1" y="384"/>
                    <a:pt x="442" y="1014"/>
                    <a:pt x="1450" y="1707"/>
                  </a:cubicBezTo>
                  <a:cubicBezTo>
                    <a:pt x="2710" y="2526"/>
                    <a:pt x="4159" y="3156"/>
                    <a:pt x="5672" y="3471"/>
                  </a:cubicBezTo>
                  <a:cubicBezTo>
                    <a:pt x="6553" y="3655"/>
                    <a:pt x="7455" y="3753"/>
                    <a:pt x="8354" y="3753"/>
                  </a:cubicBezTo>
                  <a:cubicBezTo>
                    <a:pt x="8998" y="3753"/>
                    <a:pt x="9640" y="3702"/>
                    <a:pt x="10271" y="3597"/>
                  </a:cubicBezTo>
                  <a:cubicBezTo>
                    <a:pt x="11469" y="3345"/>
                    <a:pt x="12099" y="2967"/>
                    <a:pt x="12099" y="2715"/>
                  </a:cubicBezTo>
                  <a:cubicBezTo>
                    <a:pt x="11973" y="2085"/>
                    <a:pt x="9326" y="1959"/>
                    <a:pt x="6113" y="1329"/>
                  </a:cubicBezTo>
                  <a:cubicBezTo>
                    <a:pt x="3532" y="813"/>
                    <a:pt x="1417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3047;p67">
              <a:extLst>
                <a:ext uri="{FF2B5EF4-FFF2-40B4-BE49-F238E27FC236}">
                  <a16:creationId xmlns:a16="http://schemas.microsoft.com/office/drawing/2014/main" id="{ECD4FE1C-AA8B-9C5B-2B44-B3BF643FEC3B}"/>
                </a:ext>
              </a:extLst>
            </p:cNvPr>
            <p:cNvSpPr/>
            <p:nvPr/>
          </p:nvSpPr>
          <p:spPr>
            <a:xfrm>
              <a:off x="2686929" y="3049006"/>
              <a:ext cx="26543" cy="63706"/>
            </a:xfrm>
            <a:custGeom>
              <a:avLst/>
              <a:gdLst/>
              <a:ahLst/>
              <a:cxnLst/>
              <a:rect l="l" t="t" r="r" b="b"/>
              <a:pathLst>
                <a:path w="3844" h="9226" extrusionOk="0">
                  <a:moveTo>
                    <a:pt x="3187" y="0"/>
                  </a:moveTo>
                  <a:cubicBezTo>
                    <a:pt x="2549" y="0"/>
                    <a:pt x="1541" y="1834"/>
                    <a:pt x="819" y="4298"/>
                  </a:cubicBezTo>
                  <a:cubicBezTo>
                    <a:pt x="126" y="6881"/>
                    <a:pt x="0" y="9087"/>
                    <a:pt x="567" y="9213"/>
                  </a:cubicBezTo>
                  <a:cubicBezTo>
                    <a:pt x="594" y="9221"/>
                    <a:pt x="621" y="9226"/>
                    <a:pt x="649" y="9226"/>
                  </a:cubicBezTo>
                  <a:cubicBezTo>
                    <a:pt x="1233" y="9226"/>
                    <a:pt x="2241" y="7392"/>
                    <a:pt x="2962" y="4928"/>
                  </a:cubicBezTo>
                  <a:cubicBezTo>
                    <a:pt x="3718" y="2345"/>
                    <a:pt x="3844" y="139"/>
                    <a:pt x="3277" y="13"/>
                  </a:cubicBezTo>
                  <a:cubicBezTo>
                    <a:pt x="3248" y="4"/>
                    <a:pt x="3218" y="0"/>
                    <a:pt x="3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3048;p67">
              <a:extLst>
                <a:ext uri="{FF2B5EF4-FFF2-40B4-BE49-F238E27FC236}">
                  <a16:creationId xmlns:a16="http://schemas.microsoft.com/office/drawing/2014/main" id="{C30B196B-2713-CB0D-82A4-50B8B00623FA}"/>
                </a:ext>
              </a:extLst>
            </p:cNvPr>
            <p:cNvSpPr/>
            <p:nvPr/>
          </p:nvSpPr>
          <p:spPr>
            <a:xfrm>
              <a:off x="2796566" y="3016531"/>
              <a:ext cx="52658" cy="37101"/>
            </a:xfrm>
            <a:custGeom>
              <a:avLst/>
              <a:gdLst/>
              <a:ahLst/>
              <a:cxnLst/>
              <a:rect l="l" t="t" r="r" b="b"/>
              <a:pathLst>
                <a:path w="7626" h="5373" extrusionOk="0">
                  <a:moveTo>
                    <a:pt x="698" y="0"/>
                  </a:moveTo>
                  <a:cubicBezTo>
                    <a:pt x="620" y="0"/>
                    <a:pt x="556" y="17"/>
                    <a:pt x="505" y="53"/>
                  </a:cubicBezTo>
                  <a:cubicBezTo>
                    <a:pt x="1" y="432"/>
                    <a:pt x="883" y="2385"/>
                    <a:pt x="2962" y="3897"/>
                  </a:cubicBezTo>
                  <a:cubicBezTo>
                    <a:pt x="4379" y="4927"/>
                    <a:pt x="5854" y="5373"/>
                    <a:pt x="6710" y="5373"/>
                  </a:cubicBezTo>
                  <a:cubicBezTo>
                    <a:pt x="7111" y="5373"/>
                    <a:pt x="7376" y="5275"/>
                    <a:pt x="7436" y="5094"/>
                  </a:cubicBezTo>
                  <a:cubicBezTo>
                    <a:pt x="7625" y="4464"/>
                    <a:pt x="6050" y="3393"/>
                    <a:pt x="4286" y="2133"/>
                  </a:cubicBezTo>
                  <a:cubicBezTo>
                    <a:pt x="2668" y="1017"/>
                    <a:pt x="1297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3049;p67">
              <a:extLst>
                <a:ext uri="{FF2B5EF4-FFF2-40B4-BE49-F238E27FC236}">
                  <a16:creationId xmlns:a16="http://schemas.microsoft.com/office/drawing/2014/main" id="{A202200F-A8CC-4646-9626-7741E07F84A4}"/>
                </a:ext>
              </a:extLst>
            </p:cNvPr>
            <p:cNvSpPr/>
            <p:nvPr/>
          </p:nvSpPr>
          <p:spPr>
            <a:xfrm>
              <a:off x="2831374" y="2932926"/>
              <a:ext cx="58306" cy="26170"/>
            </a:xfrm>
            <a:custGeom>
              <a:avLst/>
              <a:gdLst/>
              <a:ahLst/>
              <a:cxnLst/>
              <a:rect l="l" t="t" r="r" b="b"/>
              <a:pathLst>
                <a:path w="8444" h="3790" extrusionOk="0">
                  <a:moveTo>
                    <a:pt x="7601" y="0"/>
                  </a:moveTo>
                  <a:cubicBezTo>
                    <a:pt x="6846" y="0"/>
                    <a:pt x="5432" y="481"/>
                    <a:pt x="3844" y="1135"/>
                  </a:cubicBezTo>
                  <a:cubicBezTo>
                    <a:pt x="1702" y="1954"/>
                    <a:pt x="1" y="2773"/>
                    <a:pt x="64" y="3340"/>
                  </a:cubicBezTo>
                  <a:cubicBezTo>
                    <a:pt x="125" y="3617"/>
                    <a:pt x="654" y="3789"/>
                    <a:pt x="1459" y="3789"/>
                  </a:cubicBezTo>
                  <a:cubicBezTo>
                    <a:pt x="2299" y="3789"/>
                    <a:pt x="3440" y="3602"/>
                    <a:pt x="4663" y="3151"/>
                  </a:cubicBezTo>
                  <a:cubicBezTo>
                    <a:pt x="6995" y="2206"/>
                    <a:pt x="8444" y="694"/>
                    <a:pt x="8129" y="190"/>
                  </a:cubicBezTo>
                  <a:cubicBezTo>
                    <a:pt x="8047" y="59"/>
                    <a:pt x="7864" y="0"/>
                    <a:pt x="7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3050;p67">
              <a:extLst>
                <a:ext uri="{FF2B5EF4-FFF2-40B4-BE49-F238E27FC236}">
                  <a16:creationId xmlns:a16="http://schemas.microsoft.com/office/drawing/2014/main" id="{5F99D9E0-7B19-83CD-F6E9-BDCD6888AE93}"/>
                </a:ext>
              </a:extLst>
            </p:cNvPr>
            <p:cNvSpPr/>
            <p:nvPr/>
          </p:nvSpPr>
          <p:spPr>
            <a:xfrm>
              <a:off x="2766115" y="2830428"/>
              <a:ext cx="34808" cy="64258"/>
            </a:xfrm>
            <a:custGeom>
              <a:avLst/>
              <a:gdLst/>
              <a:ahLst/>
              <a:cxnLst/>
              <a:rect l="l" t="t" r="r" b="b"/>
              <a:pathLst>
                <a:path w="5041" h="9306" extrusionOk="0">
                  <a:moveTo>
                    <a:pt x="4400" y="1"/>
                  </a:moveTo>
                  <a:cubicBezTo>
                    <a:pt x="3782" y="1"/>
                    <a:pt x="2307" y="1692"/>
                    <a:pt x="1260" y="4133"/>
                  </a:cubicBezTo>
                  <a:cubicBezTo>
                    <a:pt x="126" y="6716"/>
                    <a:pt x="0" y="9111"/>
                    <a:pt x="567" y="9300"/>
                  </a:cubicBezTo>
                  <a:cubicBezTo>
                    <a:pt x="586" y="9303"/>
                    <a:pt x="605" y="9305"/>
                    <a:pt x="625" y="9305"/>
                  </a:cubicBezTo>
                  <a:cubicBezTo>
                    <a:pt x="1257" y="9305"/>
                    <a:pt x="2237" y="7336"/>
                    <a:pt x="3277" y="4952"/>
                  </a:cubicBezTo>
                  <a:cubicBezTo>
                    <a:pt x="4285" y="2495"/>
                    <a:pt x="5041" y="352"/>
                    <a:pt x="4537" y="37"/>
                  </a:cubicBezTo>
                  <a:cubicBezTo>
                    <a:pt x="4498" y="13"/>
                    <a:pt x="4452" y="1"/>
                    <a:pt x="4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3051;p67">
              <a:extLst>
                <a:ext uri="{FF2B5EF4-FFF2-40B4-BE49-F238E27FC236}">
                  <a16:creationId xmlns:a16="http://schemas.microsoft.com/office/drawing/2014/main" id="{EC492D2A-3232-4187-1C8B-6210EDFA41ED}"/>
                </a:ext>
              </a:extLst>
            </p:cNvPr>
            <p:cNvSpPr/>
            <p:nvPr/>
          </p:nvSpPr>
          <p:spPr>
            <a:xfrm>
              <a:off x="2626013" y="2830449"/>
              <a:ext cx="48742" cy="64997"/>
            </a:xfrm>
            <a:custGeom>
              <a:avLst/>
              <a:gdLst/>
              <a:ahLst/>
              <a:cxnLst/>
              <a:rect l="l" t="t" r="r" b="b"/>
              <a:pathLst>
                <a:path w="7059" h="9413" extrusionOk="0">
                  <a:moveTo>
                    <a:pt x="692" y="1"/>
                  </a:moveTo>
                  <a:cubicBezTo>
                    <a:pt x="645" y="1"/>
                    <a:pt x="604" y="12"/>
                    <a:pt x="568" y="34"/>
                  </a:cubicBezTo>
                  <a:cubicBezTo>
                    <a:pt x="1" y="286"/>
                    <a:pt x="757" y="2744"/>
                    <a:pt x="2458" y="5390"/>
                  </a:cubicBezTo>
                  <a:cubicBezTo>
                    <a:pt x="4001" y="7790"/>
                    <a:pt x="5751" y="9412"/>
                    <a:pt x="6439" y="9412"/>
                  </a:cubicBezTo>
                  <a:cubicBezTo>
                    <a:pt x="6510" y="9412"/>
                    <a:pt x="6570" y="9395"/>
                    <a:pt x="6617" y="9360"/>
                  </a:cubicBezTo>
                  <a:cubicBezTo>
                    <a:pt x="7058" y="8982"/>
                    <a:pt x="5924" y="6776"/>
                    <a:pt x="4286" y="4256"/>
                  </a:cubicBezTo>
                  <a:cubicBezTo>
                    <a:pt x="2764" y="1857"/>
                    <a:pt x="1297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2989;p67">
            <a:extLst>
              <a:ext uri="{FF2B5EF4-FFF2-40B4-BE49-F238E27FC236}">
                <a16:creationId xmlns:a16="http://schemas.microsoft.com/office/drawing/2014/main" id="{ACF2CE57-1EC1-C725-567E-6AE15988CB87}"/>
              </a:ext>
            </a:extLst>
          </p:cNvPr>
          <p:cNvGrpSpPr/>
          <p:nvPr/>
        </p:nvGrpSpPr>
        <p:grpSpPr>
          <a:xfrm>
            <a:off x="8566849" y="4057871"/>
            <a:ext cx="2024367" cy="1959940"/>
            <a:chOff x="6826150" y="2350588"/>
            <a:chExt cx="2096775" cy="2030325"/>
          </a:xfrm>
        </p:grpSpPr>
        <p:sp>
          <p:nvSpPr>
            <p:cNvPr id="14" name="Google Shape;2990;p67">
              <a:extLst>
                <a:ext uri="{FF2B5EF4-FFF2-40B4-BE49-F238E27FC236}">
                  <a16:creationId xmlns:a16="http://schemas.microsoft.com/office/drawing/2014/main" id="{76CFA028-6D05-C08F-8204-652C03D61B1C}"/>
                </a:ext>
              </a:extLst>
            </p:cNvPr>
            <p:cNvSpPr/>
            <p:nvPr/>
          </p:nvSpPr>
          <p:spPr>
            <a:xfrm>
              <a:off x="7319375" y="2350588"/>
              <a:ext cx="669325" cy="481575"/>
            </a:xfrm>
            <a:custGeom>
              <a:avLst/>
              <a:gdLst/>
              <a:ahLst/>
              <a:cxnLst/>
              <a:rect l="l" t="t" r="r" b="b"/>
              <a:pathLst>
                <a:path w="26773" h="19263" extrusionOk="0">
                  <a:moveTo>
                    <a:pt x="21122" y="0"/>
                  </a:moveTo>
                  <a:cubicBezTo>
                    <a:pt x="17786" y="0"/>
                    <a:pt x="14461" y="347"/>
                    <a:pt x="11169" y="1051"/>
                  </a:cubicBezTo>
                  <a:cubicBezTo>
                    <a:pt x="584" y="3541"/>
                    <a:pt x="0" y="18523"/>
                    <a:pt x="0" y="19262"/>
                  </a:cubicBezTo>
                  <a:cubicBezTo>
                    <a:pt x="4764" y="14766"/>
                    <a:pt x="11029" y="13618"/>
                    <a:pt x="16183" y="13618"/>
                  </a:cubicBezTo>
                  <a:cubicBezTo>
                    <a:pt x="21556" y="13618"/>
                    <a:pt x="25722" y="14865"/>
                    <a:pt x="25722" y="14865"/>
                  </a:cubicBezTo>
                  <a:cubicBezTo>
                    <a:pt x="25722" y="14865"/>
                    <a:pt x="26773" y="895"/>
                    <a:pt x="26617" y="311"/>
                  </a:cubicBezTo>
                  <a:cubicBezTo>
                    <a:pt x="24784" y="105"/>
                    <a:pt x="22951" y="0"/>
                    <a:pt x="21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991;p67">
              <a:extLst>
                <a:ext uri="{FF2B5EF4-FFF2-40B4-BE49-F238E27FC236}">
                  <a16:creationId xmlns:a16="http://schemas.microsoft.com/office/drawing/2014/main" id="{3C714F31-39E3-0A3A-8FD3-14848D317EFF}"/>
                </a:ext>
              </a:extLst>
            </p:cNvPr>
            <p:cNvSpPr/>
            <p:nvPr/>
          </p:nvSpPr>
          <p:spPr>
            <a:xfrm>
              <a:off x="7319375" y="2558763"/>
              <a:ext cx="646950" cy="272425"/>
            </a:xfrm>
            <a:custGeom>
              <a:avLst/>
              <a:gdLst/>
              <a:ahLst/>
              <a:cxnLst/>
              <a:rect l="l" t="t" r="r" b="b"/>
              <a:pathLst>
                <a:path w="25878" h="10897" fill="none" extrusionOk="0">
                  <a:moveTo>
                    <a:pt x="25878" y="156"/>
                  </a:moveTo>
                  <a:cubicBezTo>
                    <a:pt x="25294" y="156"/>
                    <a:pt x="4514" y="1"/>
                    <a:pt x="0" y="10896"/>
                  </a:cubicBezTo>
                </a:path>
              </a:pathLst>
            </a:custGeom>
            <a:noFill/>
            <a:ln w="8750" cap="flat" cmpd="sng">
              <a:solidFill>
                <a:srgbClr val="EDD5AA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992;p67">
              <a:extLst>
                <a:ext uri="{FF2B5EF4-FFF2-40B4-BE49-F238E27FC236}">
                  <a16:creationId xmlns:a16="http://schemas.microsoft.com/office/drawing/2014/main" id="{20D9168C-06F5-4D0A-4076-A8BA4FDC9CF2}"/>
                </a:ext>
              </a:extLst>
            </p:cNvPr>
            <p:cNvSpPr/>
            <p:nvPr/>
          </p:nvSpPr>
          <p:spPr>
            <a:xfrm>
              <a:off x="7944900" y="2356213"/>
              <a:ext cx="648050" cy="1098450"/>
            </a:xfrm>
            <a:custGeom>
              <a:avLst/>
              <a:gdLst/>
              <a:ahLst/>
              <a:cxnLst/>
              <a:rect l="l" t="t" r="r" b="b"/>
              <a:pathLst>
                <a:path w="25922" h="43938" extrusionOk="0">
                  <a:moveTo>
                    <a:pt x="3401" y="0"/>
                  </a:moveTo>
                  <a:cubicBezTo>
                    <a:pt x="2289" y="0"/>
                    <a:pt x="1596" y="86"/>
                    <a:pt x="1596" y="86"/>
                  </a:cubicBezTo>
                  <a:cubicBezTo>
                    <a:pt x="1596" y="86"/>
                    <a:pt x="701" y="14640"/>
                    <a:pt x="701" y="15380"/>
                  </a:cubicBezTo>
                  <a:cubicBezTo>
                    <a:pt x="1" y="29194"/>
                    <a:pt x="4943" y="37911"/>
                    <a:pt x="12064" y="41996"/>
                  </a:cubicBezTo>
                  <a:cubicBezTo>
                    <a:pt x="14629" y="43454"/>
                    <a:pt x="17158" y="43937"/>
                    <a:pt x="19331" y="43937"/>
                  </a:cubicBezTo>
                  <a:cubicBezTo>
                    <a:pt x="23190" y="43937"/>
                    <a:pt x="25922" y="42412"/>
                    <a:pt x="25723" y="42113"/>
                  </a:cubicBezTo>
                  <a:cubicBezTo>
                    <a:pt x="25450" y="41685"/>
                    <a:pt x="20781" y="29194"/>
                    <a:pt x="19341" y="13628"/>
                  </a:cubicBezTo>
                  <a:cubicBezTo>
                    <a:pt x="18167" y="1275"/>
                    <a:pt x="7680" y="0"/>
                    <a:pt x="3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993;p67">
              <a:extLst>
                <a:ext uri="{FF2B5EF4-FFF2-40B4-BE49-F238E27FC236}">
                  <a16:creationId xmlns:a16="http://schemas.microsoft.com/office/drawing/2014/main" id="{A5620FC2-0F1C-9FB9-2AA4-5B018962C0C5}"/>
                </a:ext>
              </a:extLst>
            </p:cNvPr>
            <p:cNvSpPr/>
            <p:nvPr/>
          </p:nvSpPr>
          <p:spPr>
            <a:xfrm>
              <a:off x="8208275" y="2772788"/>
              <a:ext cx="448775" cy="636275"/>
            </a:xfrm>
            <a:custGeom>
              <a:avLst/>
              <a:gdLst/>
              <a:ahLst/>
              <a:cxnLst/>
              <a:rect l="l" t="t" r="r" b="b"/>
              <a:pathLst>
                <a:path w="17951" h="25451" extrusionOk="0">
                  <a:moveTo>
                    <a:pt x="7238" y="1"/>
                  </a:moveTo>
                  <a:cubicBezTo>
                    <a:pt x="3602" y="1"/>
                    <a:pt x="0" y="3074"/>
                    <a:pt x="595" y="7472"/>
                  </a:cubicBezTo>
                  <a:cubicBezTo>
                    <a:pt x="906" y="9535"/>
                    <a:pt x="1646" y="11558"/>
                    <a:pt x="2696" y="13387"/>
                  </a:cubicBezTo>
                  <a:cubicBezTo>
                    <a:pt x="8067" y="23154"/>
                    <a:pt x="15188" y="25450"/>
                    <a:pt x="15188" y="25450"/>
                  </a:cubicBezTo>
                  <a:cubicBezTo>
                    <a:pt x="15188" y="25450"/>
                    <a:pt x="17951" y="15994"/>
                    <a:pt x="14176" y="6266"/>
                  </a:cubicBezTo>
                  <a:cubicBezTo>
                    <a:pt x="13670" y="4943"/>
                    <a:pt x="13048" y="3697"/>
                    <a:pt x="12230" y="2569"/>
                  </a:cubicBezTo>
                  <a:cubicBezTo>
                    <a:pt x="10913" y="782"/>
                    <a:pt x="9071" y="1"/>
                    <a:pt x="72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94;p67">
              <a:extLst>
                <a:ext uri="{FF2B5EF4-FFF2-40B4-BE49-F238E27FC236}">
                  <a16:creationId xmlns:a16="http://schemas.microsoft.com/office/drawing/2014/main" id="{457AF8F6-CAD5-D51F-B85B-7FBF89A0141D}"/>
                </a:ext>
              </a:extLst>
            </p:cNvPr>
            <p:cNvSpPr/>
            <p:nvPr/>
          </p:nvSpPr>
          <p:spPr>
            <a:xfrm>
              <a:off x="8542225" y="3386338"/>
              <a:ext cx="342750" cy="503350"/>
            </a:xfrm>
            <a:custGeom>
              <a:avLst/>
              <a:gdLst/>
              <a:ahLst/>
              <a:cxnLst/>
              <a:rect l="l" t="t" r="r" b="b"/>
              <a:pathLst>
                <a:path w="13710" h="20134" extrusionOk="0">
                  <a:moveTo>
                    <a:pt x="2217" y="0"/>
                  </a:moveTo>
                  <a:cubicBezTo>
                    <a:pt x="1966" y="0"/>
                    <a:pt x="1744" y="55"/>
                    <a:pt x="1557" y="169"/>
                  </a:cubicBezTo>
                  <a:cubicBezTo>
                    <a:pt x="1" y="1142"/>
                    <a:pt x="3581" y="16201"/>
                    <a:pt x="13309" y="20132"/>
                  </a:cubicBezTo>
                  <a:cubicBezTo>
                    <a:pt x="13313" y="20133"/>
                    <a:pt x="13317" y="20134"/>
                    <a:pt x="13321" y="20134"/>
                  </a:cubicBezTo>
                  <a:cubicBezTo>
                    <a:pt x="13709" y="20134"/>
                    <a:pt x="12274" y="12378"/>
                    <a:pt x="9846" y="7485"/>
                  </a:cubicBezTo>
                  <a:cubicBezTo>
                    <a:pt x="7647" y="3120"/>
                    <a:pt x="4112" y="0"/>
                    <a:pt x="2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995;p67">
              <a:extLst>
                <a:ext uri="{FF2B5EF4-FFF2-40B4-BE49-F238E27FC236}">
                  <a16:creationId xmlns:a16="http://schemas.microsoft.com/office/drawing/2014/main" id="{AD794754-C0E3-3A96-F67A-7D9B40789C1A}"/>
                </a:ext>
              </a:extLst>
            </p:cNvPr>
            <p:cNvSpPr/>
            <p:nvPr/>
          </p:nvSpPr>
          <p:spPr>
            <a:xfrm>
              <a:off x="8485100" y="3375963"/>
              <a:ext cx="437825" cy="366850"/>
            </a:xfrm>
            <a:custGeom>
              <a:avLst/>
              <a:gdLst/>
              <a:ahLst/>
              <a:cxnLst/>
              <a:rect l="l" t="t" r="r" b="b"/>
              <a:pathLst>
                <a:path w="17513" h="14674" extrusionOk="0">
                  <a:moveTo>
                    <a:pt x="6278" y="0"/>
                  </a:moveTo>
                  <a:cubicBezTo>
                    <a:pt x="5848" y="0"/>
                    <a:pt x="5423" y="99"/>
                    <a:pt x="5010" y="311"/>
                  </a:cubicBezTo>
                  <a:cubicBezTo>
                    <a:pt x="1" y="2870"/>
                    <a:pt x="12746" y="14673"/>
                    <a:pt x="16481" y="14673"/>
                  </a:cubicBezTo>
                  <a:cubicBezTo>
                    <a:pt x="16779" y="14673"/>
                    <a:pt x="17020" y="14598"/>
                    <a:pt x="17190" y="14437"/>
                  </a:cubicBezTo>
                  <a:cubicBezTo>
                    <a:pt x="17513" y="14114"/>
                    <a:pt x="11438" y="0"/>
                    <a:pt x="6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996;p67">
              <a:extLst>
                <a:ext uri="{FF2B5EF4-FFF2-40B4-BE49-F238E27FC236}">
                  <a16:creationId xmlns:a16="http://schemas.microsoft.com/office/drawing/2014/main" id="{6CE8382C-AE6C-14F1-9047-62F597E3C43C}"/>
                </a:ext>
              </a:extLst>
            </p:cNvPr>
            <p:cNvSpPr/>
            <p:nvPr/>
          </p:nvSpPr>
          <p:spPr>
            <a:xfrm>
              <a:off x="8419825" y="3407063"/>
              <a:ext cx="314075" cy="419650"/>
            </a:xfrm>
            <a:custGeom>
              <a:avLst/>
              <a:gdLst/>
              <a:ahLst/>
              <a:cxnLst/>
              <a:rect l="l" t="t" r="r" b="b"/>
              <a:pathLst>
                <a:path w="12563" h="16786" extrusionOk="0">
                  <a:moveTo>
                    <a:pt x="6162" y="0"/>
                  </a:moveTo>
                  <a:cubicBezTo>
                    <a:pt x="5735" y="0"/>
                    <a:pt x="5287" y="171"/>
                    <a:pt x="4819" y="546"/>
                  </a:cubicBezTo>
                  <a:cubicBezTo>
                    <a:pt x="0" y="4372"/>
                    <a:pt x="10272" y="16785"/>
                    <a:pt x="12298" y="16785"/>
                  </a:cubicBezTo>
                  <a:cubicBezTo>
                    <a:pt x="12416" y="16785"/>
                    <a:pt x="12505" y="16744"/>
                    <a:pt x="12563" y="16656"/>
                  </a:cubicBezTo>
                  <a:cubicBezTo>
                    <a:pt x="12563" y="16656"/>
                    <a:pt x="10380" y="0"/>
                    <a:pt x="61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997;p67">
              <a:extLst>
                <a:ext uri="{FF2B5EF4-FFF2-40B4-BE49-F238E27FC236}">
                  <a16:creationId xmlns:a16="http://schemas.microsoft.com/office/drawing/2014/main" id="{EBFC1458-CA46-1343-9953-F7A13816B6EF}"/>
                </a:ext>
              </a:extLst>
            </p:cNvPr>
            <p:cNvSpPr/>
            <p:nvPr/>
          </p:nvSpPr>
          <p:spPr>
            <a:xfrm>
              <a:off x="7962425" y="2402088"/>
              <a:ext cx="305775" cy="327575"/>
            </a:xfrm>
            <a:custGeom>
              <a:avLst/>
              <a:gdLst/>
              <a:ahLst/>
              <a:cxnLst/>
              <a:rect l="l" t="t" r="r" b="b"/>
              <a:pathLst>
                <a:path w="12231" h="13103" extrusionOk="0">
                  <a:moveTo>
                    <a:pt x="2534" y="1"/>
                  </a:moveTo>
                  <a:cubicBezTo>
                    <a:pt x="1921" y="1"/>
                    <a:pt x="1329" y="77"/>
                    <a:pt x="779" y="236"/>
                  </a:cubicBezTo>
                  <a:lnTo>
                    <a:pt x="0" y="12805"/>
                  </a:lnTo>
                  <a:cubicBezTo>
                    <a:pt x="0" y="12805"/>
                    <a:pt x="1568" y="13103"/>
                    <a:pt x="3537" y="13103"/>
                  </a:cubicBezTo>
                  <a:cubicBezTo>
                    <a:pt x="6550" y="13103"/>
                    <a:pt x="10501" y="12405"/>
                    <a:pt x="11207" y="8875"/>
                  </a:cubicBezTo>
                  <a:cubicBezTo>
                    <a:pt x="12230" y="3796"/>
                    <a:pt x="6863" y="1"/>
                    <a:pt x="25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998;p67">
              <a:extLst>
                <a:ext uri="{FF2B5EF4-FFF2-40B4-BE49-F238E27FC236}">
                  <a16:creationId xmlns:a16="http://schemas.microsoft.com/office/drawing/2014/main" id="{2A3DA6CD-312C-BFC8-BD61-DF99D6C705E3}"/>
                </a:ext>
              </a:extLst>
            </p:cNvPr>
            <p:cNvSpPr/>
            <p:nvPr/>
          </p:nvSpPr>
          <p:spPr>
            <a:xfrm>
              <a:off x="8224125" y="2801988"/>
              <a:ext cx="287000" cy="210150"/>
            </a:xfrm>
            <a:custGeom>
              <a:avLst/>
              <a:gdLst/>
              <a:ahLst/>
              <a:cxnLst/>
              <a:rect l="l" t="t" r="r" b="b"/>
              <a:pathLst>
                <a:path w="11480" h="8406" fill="none" extrusionOk="0">
                  <a:moveTo>
                    <a:pt x="0" y="4125"/>
                  </a:moveTo>
                  <a:cubicBezTo>
                    <a:pt x="272" y="5720"/>
                    <a:pt x="1051" y="7199"/>
                    <a:pt x="2179" y="8405"/>
                  </a:cubicBezTo>
                  <a:cubicBezTo>
                    <a:pt x="3191" y="7938"/>
                    <a:pt x="3580" y="6654"/>
                    <a:pt x="3502" y="5565"/>
                  </a:cubicBezTo>
                  <a:cubicBezTo>
                    <a:pt x="3113" y="623"/>
                    <a:pt x="4475" y="5292"/>
                    <a:pt x="5643" y="6576"/>
                  </a:cubicBezTo>
                  <a:cubicBezTo>
                    <a:pt x="5837" y="6810"/>
                    <a:pt x="6148" y="7005"/>
                    <a:pt x="6421" y="6927"/>
                  </a:cubicBezTo>
                  <a:cubicBezTo>
                    <a:pt x="6576" y="6888"/>
                    <a:pt x="6693" y="6732"/>
                    <a:pt x="6771" y="6576"/>
                  </a:cubicBezTo>
                  <a:cubicBezTo>
                    <a:pt x="7355" y="2607"/>
                    <a:pt x="5954" y="0"/>
                    <a:pt x="9534" y="5759"/>
                  </a:cubicBezTo>
                  <a:cubicBezTo>
                    <a:pt x="9767" y="6110"/>
                    <a:pt x="10195" y="6265"/>
                    <a:pt x="10546" y="6110"/>
                  </a:cubicBezTo>
                  <a:cubicBezTo>
                    <a:pt x="10701" y="5993"/>
                    <a:pt x="10818" y="5837"/>
                    <a:pt x="10857" y="5643"/>
                  </a:cubicBezTo>
                  <a:cubicBezTo>
                    <a:pt x="11480" y="3891"/>
                    <a:pt x="11285" y="1946"/>
                    <a:pt x="10312" y="350"/>
                  </a:cubicBezTo>
                </a:path>
              </a:pathLst>
            </a:custGeom>
            <a:noFill/>
            <a:ln w="11675" cap="rnd" cmpd="sng">
              <a:solidFill>
                <a:schemeClr val="dk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999;p67">
              <a:extLst>
                <a:ext uri="{FF2B5EF4-FFF2-40B4-BE49-F238E27FC236}">
                  <a16:creationId xmlns:a16="http://schemas.microsoft.com/office/drawing/2014/main" id="{30AA8480-3466-834E-CA2E-EC2A4E0486FB}"/>
                </a:ext>
              </a:extLst>
            </p:cNvPr>
            <p:cNvSpPr/>
            <p:nvPr/>
          </p:nvSpPr>
          <p:spPr>
            <a:xfrm>
              <a:off x="8243575" y="2970288"/>
              <a:ext cx="336625" cy="209175"/>
            </a:xfrm>
            <a:custGeom>
              <a:avLst/>
              <a:gdLst/>
              <a:ahLst/>
              <a:cxnLst/>
              <a:rect l="l" t="t" r="r" b="b"/>
              <a:pathLst>
                <a:path w="13465" h="8367" fill="none" extrusionOk="0">
                  <a:moveTo>
                    <a:pt x="0" y="1129"/>
                  </a:moveTo>
                  <a:cubicBezTo>
                    <a:pt x="662" y="3502"/>
                    <a:pt x="1868" y="5682"/>
                    <a:pt x="3503" y="7549"/>
                  </a:cubicBezTo>
                  <a:cubicBezTo>
                    <a:pt x="3853" y="7939"/>
                    <a:pt x="4359" y="8367"/>
                    <a:pt x="4865" y="8211"/>
                  </a:cubicBezTo>
                  <a:cubicBezTo>
                    <a:pt x="5254" y="8016"/>
                    <a:pt x="5526" y="7627"/>
                    <a:pt x="5604" y="7199"/>
                  </a:cubicBezTo>
                  <a:cubicBezTo>
                    <a:pt x="5993" y="5448"/>
                    <a:pt x="5915" y="3619"/>
                    <a:pt x="5448" y="1868"/>
                  </a:cubicBezTo>
                  <a:cubicBezTo>
                    <a:pt x="5993" y="3230"/>
                    <a:pt x="6616" y="4514"/>
                    <a:pt x="7355" y="5759"/>
                  </a:cubicBezTo>
                  <a:cubicBezTo>
                    <a:pt x="7588" y="6187"/>
                    <a:pt x="7900" y="6615"/>
                    <a:pt x="8367" y="6577"/>
                  </a:cubicBezTo>
                  <a:cubicBezTo>
                    <a:pt x="8795" y="6538"/>
                    <a:pt x="9067" y="5993"/>
                    <a:pt x="9145" y="5526"/>
                  </a:cubicBezTo>
                  <a:cubicBezTo>
                    <a:pt x="9417" y="4047"/>
                    <a:pt x="9456" y="4047"/>
                    <a:pt x="8912" y="2452"/>
                  </a:cubicBezTo>
                  <a:cubicBezTo>
                    <a:pt x="9340" y="3697"/>
                    <a:pt x="10040" y="4825"/>
                    <a:pt x="11013" y="5720"/>
                  </a:cubicBezTo>
                  <a:cubicBezTo>
                    <a:pt x="11246" y="5993"/>
                    <a:pt x="11597" y="6148"/>
                    <a:pt x="11986" y="6187"/>
                  </a:cubicBezTo>
                  <a:cubicBezTo>
                    <a:pt x="12647" y="6187"/>
                    <a:pt x="12997" y="5448"/>
                    <a:pt x="13153" y="4825"/>
                  </a:cubicBezTo>
                  <a:cubicBezTo>
                    <a:pt x="13464" y="3191"/>
                    <a:pt x="13270" y="1518"/>
                    <a:pt x="12608" y="0"/>
                  </a:cubicBezTo>
                </a:path>
              </a:pathLst>
            </a:custGeom>
            <a:noFill/>
            <a:ln w="11675" cap="rnd" cmpd="sng">
              <a:solidFill>
                <a:schemeClr val="dk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000;p67">
              <a:extLst>
                <a:ext uri="{FF2B5EF4-FFF2-40B4-BE49-F238E27FC236}">
                  <a16:creationId xmlns:a16="http://schemas.microsoft.com/office/drawing/2014/main" id="{E50A4639-EF0F-43AA-8228-37251C056645}"/>
                </a:ext>
              </a:extLst>
            </p:cNvPr>
            <p:cNvSpPr/>
            <p:nvPr/>
          </p:nvSpPr>
          <p:spPr>
            <a:xfrm>
              <a:off x="8361275" y="3121063"/>
              <a:ext cx="225725" cy="192650"/>
            </a:xfrm>
            <a:custGeom>
              <a:avLst/>
              <a:gdLst/>
              <a:ahLst/>
              <a:cxnLst/>
              <a:rect l="l" t="t" r="r" b="b"/>
              <a:pathLst>
                <a:path w="9029" h="7706" fill="none" extrusionOk="0">
                  <a:moveTo>
                    <a:pt x="1" y="2569"/>
                  </a:moveTo>
                  <a:cubicBezTo>
                    <a:pt x="779" y="4320"/>
                    <a:pt x="1908" y="5916"/>
                    <a:pt x="3309" y="7239"/>
                  </a:cubicBezTo>
                  <a:cubicBezTo>
                    <a:pt x="3581" y="7472"/>
                    <a:pt x="3892" y="7706"/>
                    <a:pt x="4204" y="7589"/>
                  </a:cubicBezTo>
                  <a:cubicBezTo>
                    <a:pt x="4359" y="7511"/>
                    <a:pt x="4593" y="7433"/>
                    <a:pt x="4593" y="7239"/>
                  </a:cubicBezTo>
                  <a:cubicBezTo>
                    <a:pt x="4359" y="234"/>
                    <a:pt x="4359" y="1"/>
                    <a:pt x="6655" y="6149"/>
                  </a:cubicBezTo>
                  <a:cubicBezTo>
                    <a:pt x="6850" y="6616"/>
                    <a:pt x="7394" y="6888"/>
                    <a:pt x="7861" y="6733"/>
                  </a:cubicBezTo>
                  <a:cubicBezTo>
                    <a:pt x="8095" y="6577"/>
                    <a:pt x="8251" y="6383"/>
                    <a:pt x="8328" y="6149"/>
                  </a:cubicBezTo>
                  <a:cubicBezTo>
                    <a:pt x="9029" y="4242"/>
                    <a:pt x="8873" y="2180"/>
                    <a:pt x="7978" y="390"/>
                  </a:cubicBezTo>
                </a:path>
              </a:pathLst>
            </a:custGeom>
            <a:noFill/>
            <a:ln w="11675" cap="rnd" cmpd="sng">
              <a:solidFill>
                <a:schemeClr val="dk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3001;p67">
              <a:extLst>
                <a:ext uri="{FF2B5EF4-FFF2-40B4-BE49-F238E27FC236}">
                  <a16:creationId xmlns:a16="http://schemas.microsoft.com/office/drawing/2014/main" id="{ADF77ADF-833B-2569-2A72-54A015C6B349}"/>
                </a:ext>
              </a:extLst>
            </p:cNvPr>
            <p:cNvSpPr/>
            <p:nvPr/>
          </p:nvSpPr>
          <p:spPr>
            <a:xfrm>
              <a:off x="8391450" y="3350663"/>
              <a:ext cx="20450" cy="14625"/>
            </a:xfrm>
            <a:custGeom>
              <a:avLst/>
              <a:gdLst/>
              <a:ahLst/>
              <a:cxnLst/>
              <a:rect l="l" t="t" r="r" b="b"/>
              <a:pathLst>
                <a:path w="818" h="585" extrusionOk="0">
                  <a:moveTo>
                    <a:pt x="428" y="0"/>
                  </a:moveTo>
                  <a:cubicBezTo>
                    <a:pt x="0" y="0"/>
                    <a:pt x="0" y="584"/>
                    <a:pt x="428" y="584"/>
                  </a:cubicBezTo>
                  <a:cubicBezTo>
                    <a:pt x="817" y="584"/>
                    <a:pt x="817" y="0"/>
                    <a:pt x="42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3002;p67">
              <a:extLst>
                <a:ext uri="{FF2B5EF4-FFF2-40B4-BE49-F238E27FC236}">
                  <a16:creationId xmlns:a16="http://schemas.microsoft.com/office/drawing/2014/main" id="{4E87C5D2-443D-98DC-615F-54827244FD15}"/>
                </a:ext>
              </a:extLst>
            </p:cNvPr>
            <p:cNvSpPr/>
            <p:nvPr/>
          </p:nvSpPr>
          <p:spPr>
            <a:xfrm>
              <a:off x="8331125" y="3379838"/>
              <a:ext cx="18500" cy="19500"/>
            </a:xfrm>
            <a:custGeom>
              <a:avLst/>
              <a:gdLst/>
              <a:ahLst/>
              <a:cxnLst/>
              <a:rect l="l" t="t" r="r" b="b"/>
              <a:pathLst>
                <a:path w="740" h="780" extrusionOk="0">
                  <a:moveTo>
                    <a:pt x="273" y="1"/>
                  </a:moveTo>
                  <a:cubicBezTo>
                    <a:pt x="234" y="1"/>
                    <a:pt x="195" y="1"/>
                    <a:pt x="156" y="40"/>
                  </a:cubicBezTo>
                  <a:cubicBezTo>
                    <a:pt x="117" y="40"/>
                    <a:pt x="117" y="79"/>
                    <a:pt x="78" y="79"/>
                  </a:cubicBezTo>
                  <a:lnTo>
                    <a:pt x="39" y="156"/>
                  </a:lnTo>
                  <a:cubicBezTo>
                    <a:pt x="1" y="195"/>
                    <a:pt x="1" y="234"/>
                    <a:pt x="1" y="312"/>
                  </a:cubicBezTo>
                  <a:lnTo>
                    <a:pt x="1" y="390"/>
                  </a:lnTo>
                  <a:cubicBezTo>
                    <a:pt x="1" y="429"/>
                    <a:pt x="39" y="468"/>
                    <a:pt x="78" y="507"/>
                  </a:cubicBezTo>
                  <a:lnTo>
                    <a:pt x="234" y="701"/>
                  </a:lnTo>
                  <a:cubicBezTo>
                    <a:pt x="273" y="701"/>
                    <a:pt x="312" y="740"/>
                    <a:pt x="351" y="740"/>
                  </a:cubicBezTo>
                  <a:cubicBezTo>
                    <a:pt x="351" y="779"/>
                    <a:pt x="390" y="779"/>
                    <a:pt x="429" y="779"/>
                  </a:cubicBezTo>
                  <a:cubicBezTo>
                    <a:pt x="468" y="779"/>
                    <a:pt x="506" y="779"/>
                    <a:pt x="545" y="740"/>
                  </a:cubicBezTo>
                  <a:cubicBezTo>
                    <a:pt x="584" y="740"/>
                    <a:pt x="623" y="701"/>
                    <a:pt x="662" y="701"/>
                  </a:cubicBezTo>
                  <a:lnTo>
                    <a:pt x="701" y="623"/>
                  </a:lnTo>
                  <a:cubicBezTo>
                    <a:pt x="740" y="584"/>
                    <a:pt x="740" y="507"/>
                    <a:pt x="740" y="468"/>
                  </a:cubicBezTo>
                  <a:lnTo>
                    <a:pt x="740" y="390"/>
                  </a:lnTo>
                  <a:cubicBezTo>
                    <a:pt x="740" y="351"/>
                    <a:pt x="701" y="312"/>
                    <a:pt x="662" y="273"/>
                  </a:cubicBezTo>
                  <a:lnTo>
                    <a:pt x="506" y="79"/>
                  </a:lnTo>
                  <a:cubicBezTo>
                    <a:pt x="468" y="79"/>
                    <a:pt x="429" y="40"/>
                    <a:pt x="390" y="40"/>
                  </a:cubicBezTo>
                  <a:cubicBezTo>
                    <a:pt x="351" y="1"/>
                    <a:pt x="312" y="1"/>
                    <a:pt x="273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003;p67">
              <a:extLst>
                <a:ext uri="{FF2B5EF4-FFF2-40B4-BE49-F238E27FC236}">
                  <a16:creationId xmlns:a16="http://schemas.microsoft.com/office/drawing/2014/main" id="{85404605-DD3A-BC91-93BD-9A9B170BB269}"/>
                </a:ext>
              </a:extLst>
            </p:cNvPr>
            <p:cNvSpPr/>
            <p:nvPr/>
          </p:nvSpPr>
          <p:spPr>
            <a:xfrm>
              <a:off x="8290275" y="3235863"/>
              <a:ext cx="19475" cy="15600"/>
            </a:xfrm>
            <a:custGeom>
              <a:avLst/>
              <a:gdLst/>
              <a:ahLst/>
              <a:cxnLst/>
              <a:rect l="l" t="t" r="r" b="b"/>
              <a:pathLst>
                <a:path w="779" h="624" extrusionOk="0">
                  <a:moveTo>
                    <a:pt x="389" y="1"/>
                  </a:moveTo>
                  <a:cubicBezTo>
                    <a:pt x="0" y="1"/>
                    <a:pt x="0" y="623"/>
                    <a:pt x="389" y="623"/>
                  </a:cubicBezTo>
                  <a:cubicBezTo>
                    <a:pt x="778" y="584"/>
                    <a:pt x="778" y="1"/>
                    <a:pt x="38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004;p67">
              <a:extLst>
                <a:ext uri="{FF2B5EF4-FFF2-40B4-BE49-F238E27FC236}">
                  <a16:creationId xmlns:a16="http://schemas.microsoft.com/office/drawing/2014/main" id="{A35A8706-93A8-77FB-677C-E9F0C5E2D6BF}"/>
                </a:ext>
              </a:extLst>
            </p:cNvPr>
            <p:cNvSpPr/>
            <p:nvPr/>
          </p:nvSpPr>
          <p:spPr>
            <a:xfrm>
              <a:off x="8171575" y="3129813"/>
              <a:ext cx="19500" cy="15600"/>
            </a:xfrm>
            <a:custGeom>
              <a:avLst/>
              <a:gdLst/>
              <a:ahLst/>
              <a:cxnLst/>
              <a:rect l="l" t="t" r="r" b="b"/>
              <a:pathLst>
                <a:path w="780" h="624" extrusionOk="0">
                  <a:moveTo>
                    <a:pt x="390" y="1"/>
                  </a:moveTo>
                  <a:cubicBezTo>
                    <a:pt x="1" y="1"/>
                    <a:pt x="1" y="624"/>
                    <a:pt x="390" y="624"/>
                  </a:cubicBezTo>
                  <a:cubicBezTo>
                    <a:pt x="779" y="624"/>
                    <a:pt x="779" y="1"/>
                    <a:pt x="39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005;p67">
              <a:extLst>
                <a:ext uri="{FF2B5EF4-FFF2-40B4-BE49-F238E27FC236}">
                  <a16:creationId xmlns:a16="http://schemas.microsoft.com/office/drawing/2014/main" id="{6D4AFB79-8283-245C-C748-39DB05F5AC76}"/>
                </a:ext>
              </a:extLst>
            </p:cNvPr>
            <p:cNvSpPr/>
            <p:nvPr/>
          </p:nvSpPr>
          <p:spPr>
            <a:xfrm>
              <a:off x="8106400" y="3025013"/>
              <a:ext cx="18500" cy="19225"/>
            </a:xfrm>
            <a:custGeom>
              <a:avLst/>
              <a:gdLst/>
              <a:ahLst/>
              <a:cxnLst/>
              <a:rect l="l" t="t" r="r" b="b"/>
              <a:pathLst>
                <a:path w="740" h="769" extrusionOk="0">
                  <a:moveTo>
                    <a:pt x="253" y="0"/>
                  </a:moveTo>
                  <a:cubicBezTo>
                    <a:pt x="234" y="0"/>
                    <a:pt x="215" y="10"/>
                    <a:pt x="195" y="29"/>
                  </a:cubicBezTo>
                  <a:cubicBezTo>
                    <a:pt x="156" y="29"/>
                    <a:pt x="117" y="29"/>
                    <a:pt x="78" y="68"/>
                  </a:cubicBezTo>
                  <a:lnTo>
                    <a:pt x="39" y="146"/>
                  </a:lnTo>
                  <a:cubicBezTo>
                    <a:pt x="1" y="185"/>
                    <a:pt x="1" y="224"/>
                    <a:pt x="1" y="302"/>
                  </a:cubicBezTo>
                  <a:lnTo>
                    <a:pt x="1" y="379"/>
                  </a:lnTo>
                  <a:cubicBezTo>
                    <a:pt x="1" y="418"/>
                    <a:pt x="39" y="457"/>
                    <a:pt x="78" y="496"/>
                  </a:cubicBezTo>
                  <a:lnTo>
                    <a:pt x="234" y="652"/>
                  </a:lnTo>
                  <a:cubicBezTo>
                    <a:pt x="273" y="691"/>
                    <a:pt x="312" y="730"/>
                    <a:pt x="351" y="730"/>
                  </a:cubicBezTo>
                  <a:cubicBezTo>
                    <a:pt x="390" y="730"/>
                    <a:pt x="429" y="769"/>
                    <a:pt x="468" y="769"/>
                  </a:cubicBezTo>
                  <a:cubicBezTo>
                    <a:pt x="506" y="769"/>
                    <a:pt x="545" y="730"/>
                    <a:pt x="584" y="730"/>
                  </a:cubicBezTo>
                  <a:cubicBezTo>
                    <a:pt x="623" y="691"/>
                    <a:pt x="623" y="691"/>
                    <a:pt x="662" y="652"/>
                  </a:cubicBezTo>
                  <a:lnTo>
                    <a:pt x="701" y="613"/>
                  </a:lnTo>
                  <a:cubicBezTo>
                    <a:pt x="740" y="574"/>
                    <a:pt x="740" y="496"/>
                    <a:pt x="740" y="457"/>
                  </a:cubicBezTo>
                  <a:lnTo>
                    <a:pt x="740" y="379"/>
                  </a:lnTo>
                  <a:cubicBezTo>
                    <a:pt x="740" y="341"/>
                    <a:pt x="701" y="263"/>
                    <a:pt x="662" y="263"/>
                  </a:cubicBezTo>
                  <a:cubicBezTo>
                    <a:pt x="623" y="185"/>
                    <a:pt x="545" y="146"/>
                    <a:pt x="506" y="68"/>
                  </a:cubicBezTo>
                  <a:cubicBezTo>
                    <a:pt x="468" y="29"/>
                    <a:pt x="468" y="29"/>
                    <a:pt x="429" y="29"/>
                  </a:cubicBezTo>
                  <a:cubicBezTo>
                    <a:pt x="409" y="10"/>
                    <a:pt x="390" y="0"/>
                    <a:pt x="370" y="0"/>
                  </a:cubicBezTo>
                  <a:cubicBezTo>
                    <a:pt x="351" y="0"/>
                    <a:pt x="331" y="10"/>
                    <a:pt x="312" y="29"/>
                  </a:cubicBezTo>
                  <a:cubicBezTo>
                    <a:pt x="292" y="10"/>
                    <a:pt x="273" y="0"/>
                    <a:pt x="253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006;p67">
              <a:extLst>
                <a:ext uri="{FF2B5EF4-FFF2-40B4-BE49-F238E27FC236}">
                  <a16:creationId xmlns:a16="http://schemas.microsoft.com/office/drawing/2014/main" id="{B9F66AA6-338A-0656-16A3-51FDBF8AA467}"/>
                </a:ext>
              </a:extLst>
            </p:cNvPr>
            <p:cNvSpPr/>
            <p:nvPr/>
          </p:nvSpPr>
          <p:spPr>
            <a:xfrm>
              <a:off x="8063600" y="2913863"/>
              <a:ext cx="15575" cy="19475"/>
            </a:xfrm>
            <a:custGeom>
              <a:avLst/>
              <a:gdLst/>
              <a:ahLst/>
              <a:cxnLst/>
              <a:rect l="l" t="t" r="r" b="b"/>
              <a:pathLst>
                <a:path w="623" h="779" extrusionOk="0">
                  <a:moveTo>
                    <a:pt x="234" y="0"/>
                  </a:moveTo>
                  <a:cubicBezTo>
                    <a:pt x="195" y="39"/>
                    <a:pt x="156" y="39"/>
                    <a:pt x="117" y="78"/>
                  </a:cubicBezTo>
                  <a:lnTo>
                    <a:pt x="78" y="156"/>
                  </a:lnTo>
                  <a:cubicBezTo>
                    <a:pt x="39" y="195"/>
                    <a:pt x="39" y="234"/>
                    <a:pt x="39" y="311"/>
                  </a:cubicBezTo>
                  <a:lnTo>
                    <a:pt x="39" y="467"/>
                  </a:lnTo>
                  <a:cubicBezTo>
                    <a:pt x="0" y="506"/>
                    <a:pt x="39" y="545"/>
                    <a:pt x="39" y="584"/>
                  </a:cubicBezTo>
                  <a:cubicBezTo>
                    <a:pt x="78" y="662"/>
                    <a:pt x="117" y="701"/>
                    <a:pt x="195" y="739"/>
                  </a:cubicBezTo>
                  <a:cubicBezTo>
                    <a:pt x="234" y="739"/>
                    <a:pt x="273" y="778"/>
                    <a:pt x="312" y="778"/>
                  </a:cubicBezTo>
                  <a:lnTo>
                    <a:pt x="389" y="778"/>
                  </a:lnTo>
                  <a:cubicBezTo>
                    <a:pt x="428" y="739"/>
                    <a:pt x="506" y="739"/>
                    <a:pt x="545" y="701"/>
                  </a:cubicBezTo>
                  <a:lnTo>
                    <a:pt x="584" y="623"/>
                  </a:lnTo>
                  <a:cubicBezTo>
                    <a:pt x="584" y="584"/>
                    <a:pt x="623" y="545"/>
                    <a:pt x="623" y="506"/>
                  </a:cubicBezTo>
                  <a:lnTo>
                    <a:pt x="623" y="311"/>
                  </a:lnTo>
                  <a:cubicBezTo>
                    <a:pt x="623" y="156"/>
                    <a:pt x="467" y="0"/>
                    <a:pt x="312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007;p67">
              <a:extLst>
                <a:ext uri="{FF2B5EF4-FFF2-40B4-BE49-F238E27FC236}">
                  <a16:creationId xmlns:a16="http://schemas.microsoft.com/office/drawing/2014/main" id="{A99031FE-A235-2F3E-5488-47A3DEDC3526}"/>
                </a:ext>
              </a:extLst>
            </p:cNvPr>
            <p:cNvSpPr/>
            <p:nvPr/>
          </p:nvSpPr>
          <p:spPr>
            <a:xfrm>
              <a:off x="8063600" y="2787388"/>
              <a:ext cx="15575" cy="22400"/>
            </a:xfrm>
            <a:custGeom>
              <a:avLst/>
              <a:gdLst/>
              <a:ahLst/>
              <a:cxnLst/>
              <a:rect l="l" t="t" r="r" b="b"/>
              <a:pathLst>
                <a:path w="623" h="896" extrusionOk="0">
                  <a:moveTo>
                    <a:pt x="312" y="0"/>
                  </a:moveTo>
                  <a:cubicBezTo>
                    <a:pt x="234" y="0"/>
                    <a:pt x="156" y="39"/>
                    <a:pt x="117" y="78"/>
                  </a:cubicBezTo>
                  <a:cubicBezTo>
                    <a:pt x="39" y="156"/>
                    <a:pt x="39" y="195"/>
                    <a:pt x="39" y="273"/>
                  </a:cubicBezTo>
                  <a:lnTo>
                    <a:pt x="39" y="623"/>
                  </a:lnTo>
                  <a:cubicBezTo>
                    <a:pt x="0" y="662"/>
                    <a:pt x="39" y="701"/>
                    <a:pt x="39" y="740"/>
                  </a:cubicBezTo>
                  <a:cubicBezTo>
                    <a:pt x="39" y="779"/>
                    <a:pt x="78" y="818"/>
                    <a:pt x="117" y="856"/>
                  </a:cubicBezTo>
                  <a:cubicBezTo>
                    <a:pt x="117" y="856"/>
                    <a:pt x="156" y="895"/>
                    <a:pt x="195" y="895"/>
                  </a:cubicBezTo>
                  <a:lnTo>
                    <a:pt x="312" y="895"/>
                  </a:lnTo>
                  <a:cubicBezTo>
                    <a:pt x="467" y="895"/>
                    <a:pt x="623" y="779"/>
                    <a:pt x="623" y="623"/>
                  </a:cubicBezTo>
                  <a:lnTo>
                    <a:pt x="623" y="273"/>
                  </a:lnTo>
                  <a:cubicBezTo>
                    <a:pt x="623" y="273"/>
                    <a:pt x="623" y="234"/>
                    <a:pt x="584" y="195"/>
                  </a:cubicBezTo>
                  <a:cubicBezTo>
                    <a:pt x="584" y="156"/>
                    <a:pt x="545" y="117"/>
                    <a:pt x="545" y="78"/>
                  </a:cubicBezTo>
                  <a:cubicBezTo>
                    <a:pt x="506" y="39"/>
                    <a:pt x="467" y="39"/>
                    <a:pt x="428" y="39"/>
                  </a:cubicBezTo>
                  <a:cubicBezTo>
                    <a:pt x="389" y="0"/>
                    <a:pt x="351" y="0"/>
                    <a:pt x="312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008;p67">
              <a:extLst>
                <a:ext uri="{FF2B5EF4-FFF2-40B4-BE49-F238E27FC236}">
                  <a16:creationId xmlns:a16="http://schemas.microsoft.com/office/drawing/2014/main" id="{45295A9B-C65F-5E46-63D1-16D34DBDBA9F}"/>
                </a:ext>
              </a:extLst>
            </p:cNvPr>
            <p:cNvSpPr/>
            <p:nvPr/>
          </p:nvSpPr>
          <p:spPr>
            <a:xfrm>
              <a:off x="7983825" y="2749438"/>
              <a:ext cx="14625" cy="18525"/>
            </a:xfrm>
            <a:custGeom>
              <a:avLst/>
              <a:gdLst/>
              <a:ahLst/>
              <a:cxnLst/>
              <a:rect l="l" t="t" r="r" b="b"/>
              <a:pathLst>
                <a:path w="585" h="741" extrusionOk="0">
                  <a:moveTo>
                    <a:pt x="195" y="1"/>
                  </a:moveTo>
                  <a:cubicBezTo>
                    <a:pt x="156" y="40"/>
                    <a:pt x="117" y="40"/>
                    <a:pt x="78" y="79"/>
                  </a:cubicBezTo>
                  <a:lnTo>
                    <a:pt x="39" y="156"/>
                  </a:lnTo>
                  <a:cubicBezTo>
                    <a:pt x="0" y="195"/>
                    <a:pt x="0" y="234"/>
                    <a:pt x="0" y="312"/>
                  </a:cubicBezTo>
                  <a:lnTo>
                    <a:pt x="0" y="468"/>
                  </a:lnTo>
                  <a:cubicBezTo>
                    <a:pt x="0" y="507"/>
                    <a:pt x="0" y="546"/>
                    <a:pt x="0" y="584"/>
                  </a:cubicBezTo>
                  <a:cubicBezTo>
                    <a:pt x="0" y="623"/>
                    <a:pt x="39" y="662"/>
                    <a:pt x="39" y="662"/>
                  </a:cubicBezTo>
                  <a:cubicBezTo>
                    <a:pt x="78" y="701"/>
                    <a:pt x="117" y="740"/>
                    <a:pt x="156" y="740"/>
                  </a:cubicBezTo>
                  <a:lnTo>
                    <a:pt x="351" y="740"/>
                  </a:lnTo>
                  <a:cubicBezTo>
                    <a:pt x="390" y="740"/>
                    <a:pt x="428" y="701"/>
                    <a:pt x="467" y="662"/>
                  </a:cubicBezTo>
                  <a:lnTo>
                    <a:pt x="506" y="623"/>
                  </a:lnTo>
                  <a:cubicBezTo>
                    <a:pt x="545" y="546"/>
                    <a:pt x="545" y="507"/>
                    <a:pt x="545" y="468"/>
                  </a:cubicBezTo>
                  <a:lnTo>
                    <a:pt x="584" y="468"/>
                  </a:lnTo>
                  <a:lnTo>
                    <a:pt x="584" y="273"/>
                  </a:lnTo>
                  <a:cubicBezTo>
                    <a:pt x="584" y="234"/>
                    <a:pt x="584" y="195"/>
                    <a:pt x="545" y="195"/>
                  </a:cubicBezTo>
                  <a:cubicBezTo>
                    <a:pt x="545" y="156"/>
                    <a:pt x="545" y="117"/>
                    <a:pt x="506" y="79"/>
                  </a:cubicBezTo>
                  <a:cubicBezTo>
                    <a:pt x="467" y="40"/>
                    <a:pt x="428" y="40"/>
                    <a:pt x="39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009;p67">
              <a:extLst>
                <a:ext uri="{FF2B5EF4-FFF2-40B4-BE49-F238E27FC236}">
                  <a16:creationId xmlns:a16="http://schemas.microsoft.com/office/drawing/2014/main" id="{B03859C4-59E9-7E74-FD61-E1C88854BB8C}"/>
                </a:ext>
              </a:extLst>
            </p:cNvPr>
            <p:cNvSpPr/>
            <p:nvPr/>
          </p:nvSpPr>
          <p:spPr>
            <a:xfrm>
              <a:off x="8002300" y="2846738"/>
              <a:ext cx="19500" cy="14600"/>
            </a:xfrm>
            <a:custGeom>
              <a:avLst/>
              <a:gdLst/>
              <a:ahLst/>
              <a:cxnLst/>
              <a:rect l="l" t="t" r="r" b="b"/>
              <a:pathLst>
                <a:path w="780" h="584" extrusionOk="0">
                  <a:moveTo>
                    <a:pt x="390" y="0"/>
                  </a:moveTo>
                  <a:cubicBezTo>
                    <a:pt x="1" y="0"/>
                    <a:pt x="1" y="584"/>
                    <a:pt x="390" y="584"/>
                  </a:cubicBezTo>
                  <a:cubicBezTo>
                    <a:pt x="779" y="584"/>
                    <a:pt x="779" y="0"/>
                    <a:pt x="39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010;p67">
              <a:extLst>
                <a:ext uri="{FF2B5EF4-FFF2-40B4-BE49-F238E27FC236}">
                  <a16:creationId xmlns:a16="http://schemas.microsoft.com/office/drawing/2014/main" id="{CA241E79-3C17-8052-39E0-3E63663B457E}"/>
                </a:ext>
              </a:extLst>
            </p:cNvPr>
            <p:cNvSpPr/>
            <p:nvPr/>
          </p:nvSpPr>
          <p:spPr>
            <a:xfrm>
              <a:off x="8061650" y="2859363"/>
              <a:ext cx="19475" cy="14625"/>
            </a:xfrm>
            <a:custGeom>
              <a:avLst/>
              <a:gdLst/>
              <a:ahLst/>
              <a:cxnLst/>
              <a:rect l="l" t="t" r="r" b="b"/>
              <a:pathLst>
                <a:path w="779" h="585" extrusionOk="0">
                  <a:moveTo>
                    <a:pt x="390" y="1"/>
                  </a:moveTo>
                  <a:cubicBezTo>
                    <a:pt x="1" y="1"/>
                    <a:pt x="1" y="585"/>
                    <a:pt x="390" y="585"/>
                  </a:cubicBezTo>
                  <a:cubicBezTo>
                    <a:pt x="779" y="585"/>
                    <a:pt x="779" y="1"/>
                    <a:pt x="39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011;p67">
              <a:extLst>
                <a:ext uri="{FF2B5EF4-FFF2-40B4-BE49-F238E27FC236}">
                  <a16:creationId xmlns:a16="http://schemas.microsoft.com/office/drawing/2014/main" id="{7588D6EB-7770-B431-EC3B-534C6C585FE1}"/>
                </a:ext>
              </a:extLst>
            </p:cNvPr>
            <p:cNvSpPr/>
            <p:nvPr/>
          </p:nvSpPr>
          <p:spPr>
            <a:xfrm>
              <a:off x="8002300" y="2922613"/>
              <a:ext cx="19500" cy="14625"/>
            </a:xfrm>
            <a:custGeom>
              <a:avLst/>
              <a:gdLst/>
              <a:ahLst/>
              <a:cxnLst/>
              <a:rect l="l" t="t" r="r" b="b"/>
              <a:pathLst>
                <a:path w="780" h="585" extrusionOk="0">
                  <a:moveTo>
                    <a:pt x="390" y="0"/>
                  </a:moveTo>
                  <a:cubicBezTo>
                    <a:pt x="1" y="0"/>
                    <a:pt x="1" y="584"/>
                    <a:pt x="390" y="584"/>
                  </a:cubicBezTo>
                  <a:cubicBezTo>
                    <a:pt x="779" y="584"/>
                    <a:pt x="779" y="0"/>
                    <a:pt x="39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012;p67">
              <a:extLst>
                <a:ext uri="{FF2B5EF4-FFF2-40B4-BE49-F238E27FC236}">
                  <a16:creationId xmlns:a16="http://schemas.microsoft.com/office/drawing/2014/main" id="{E1D98B65-504A-269B-86F0-D81F70AC736A}"/>
                </a:ext>
              </a:extLst>
            </p:cNvPr>
            <p:cNvSpPr/>
            <p:nvPr/>
          </p:nvSpPr>
          <p:spPr>
            <a:xfrm>
              <a:off x="8036350" y="2999413"/>
              <a:ext cx="19475" cy="14675"/>
            </a:xfrm>
            <a:custGeom>
              <a:avLst/>
              <a:gdLst/>
              <a:ahLst/>
              <a:cxnLst/>
              <a:rect l="l" t="t" r="r" b="b"/>
              <a:pathLst>
                <a:path w="779" h="587" extrusionOk="0">
                  <a:moveTo>
                    <a:pt x="424" y="1"/>
                  </a:moveTo>
                  <a:cubicBezTo>
                    <a:pt x="413" y="1"/>
                    <a:pt x="402" y="1"/>
                    <a:pt x="390" y="3"/>
                  </a:cubicBezTo>
                  <a:cubicBezTo>
                    <a:pt x="1" y="3"/>
                    <a:pt x="1" y="586"/>
                    <a:pt x="390" y="586"/>
                  </a:cubicBezTo>
                  <a:cubicBezTo>
                    <a:pt x="767" y="586"/>
                    <a:pt x="779" y="1"/>
                    <a:pt x="424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013;p67">
              <a:extLst>
                <a:ext uri="{FF2B5EF4-FFF2-40B4-BE49-F238E27FC236}">
                  <a16:creationId xmlns:a16="http://schemas.microsoft.com/office/drawing/2014/main" id="{6558C671-AE44-6575-0FAE-58B830EB4612}"/>
                </a:ext>
              </a:extLst>
            </p:cNvPr>
            <p:cNvSpPr/>
            <p:nvPr/>
          </p:nvSpPr>
          <p:spPr>
            <a:xfrm>
              <a:off x="8070400" y="2973188"/>
              <a:ext cx="19475" cy="15600"/>
            </a:xfrm>
            <a:custGeom>
              <a:avLst/>
              <a:gdLst/>
              <a:ahLst/>
              <a:cxnLst/>
              <a:rect l="l" t="t" r="r" b="b"/>
              <a:pathLst>
                <a:path w="779" h="624" extrusionOk="0">
                  <a:moveTo>
                    <a:pt x="390" y="1"/>
                  </a:moveTo>
                  <a:cubicBezTo>
                    <a:pt x="1" y="1"/>
                    <a:pt x="1" y="623"/>
                    <a:pt x="390" y="623"/>
                  </a:cubicBezTo>
                  <a:cubicBezTo>
                    <a:pt x="779" y="623"/>
                    <a:pt x="779" y="1"/>
                    <a:pt x="39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014;p67">
              <a:extLst>
                <a:ext uri="{FF2B5EF4-FFF2-40B4-BE49-F238E27FC236}">
                  <a16:creationId xmlns:a16="http://schemas.microsoft.com/office/drawing/2014/main" id="{B13936D1-2D76-DCCD-BD77-88B3EE87AA99}"/>
                </a:ext>
              </a:extLst>
            </p:cNvPr>
            <p:cNvSpPr/>
            <p:nvPr/>
          </p:nvSpPr>
          <p:spPr>
            <a:xfrm>
              <a:off x="7989650" y="2986763"/>
              <a:ext cx="19475" cy="14675"/>
            </a:xfrm>
            <a:custGeom>
              <a:avLst/>
              <a:gdLst/>
              <a:ahLst/>
              <a:cxnLst/>
              <a:rect l="l" t="t" r="r" b="b"/>
              <a:pathLst>
                <a:path w="779" h="587" extrusionOk="0">
                  <a:moveTo>
                    <a:pt x="424" y="1"/>
                  </a:moveTo>
                  <a:cubicBezTo>
                    <a:pt x="413" y="1"/>
                    <a:pt x="402" y="1"/>
                    <a:pt x="390" y="3"/>
                  </a:cubicBezTo>
                  <a:cubicBezTo>
                    <a:pt x="1" y="3"/>
                    <a:pt x="1" y="586"/>
                    <a:pt x="390" y="586"/>
                  </a:cubicBezTo>
                  <a:cubicBezTo>
                    <a:pt x="767" y="586"/>
                    <a:pt x="779" y="1"/>
                    <a:pt x="424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015;p67">
              <a:extLst>
                <a:ext uri="{FF2B5EF4-FFF2-40B4-BE49-F238E27FC236}">
                  <a16:creationId xmlns:a16="http://schemas.microsoft.com/office/drawing/2014/main" id="{264AE20E-ED91-0B80-9AD8-18E7E05EFC34}"/>
                </a:ext>
              </a:extLst>
            </p:cNvPr>
            <p:cNvSpPr/>
            <p:nvPr/>
          </p:nvSpPr>
          <p:spPr>
            <a:xfrm>
              <a:off x="8008150" y="3058813"/>
              <a:ext cx="16550" cy="14600"/>
            </a:xfrm>
            <a:custGeom>
              <a:avLst/>
              <a:gdLst/>
              <a:ahLst/>
              <a:cxnLst/>
              <a:rect l="l" t="t" r="r" b="b"/>
              <a:pathLst>
                <a:path w="662" h="584" extrusionOk="0">
                  <a:moveTo>
                    <a:pt x="350" y="0"/>
                  </a:moveTo>
                  <a:cubicBezTo>
                    <a:pt x="0" y="39"/>
                    <a:pt x="0" y="506"/>
                    <a:pt x="350" y="584"/>
                  </a:cubicBezTo>
                  <a:cubicBezTo>
                    <a:pt x="662" y="506"/>
                    <a:pt x="662" y="39"/>
                    <a:pt x="35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016;p67">
              <a:extLst>
                <a:ext uri="{FF2B5EF4-FFF2-40B4-BE49-F238E27FC236}">
                  <a16:creationId xmlns:a16="http://schemas.microsoft.com/office/drawing/2014/main" id="{B488A7ED-3350-DAF3-1737-0D47E095C8B4}"/>
                </a:ext>
              </a:extLst>
            </p:cNvPr>
            <p:cNvSpPr/>
            <p:nvPr/>
          </p:nvSpPr>
          <p:spPr>
            <a:xfrm>
              <a:off x="8095700" y="3084063"/>
              <a:ext cx="19475" cy="14650"/>
            </a:xfrm>
            <a:custGeom>
              <a:avLst/>
              <a:gdLst/>
              <a:ahLst/>
              <a:cxnLst/>
              <a:rect l="l" t="t" r="r" b="b"/>
              <a:pathLst>
                <a:path w="779" h="586" extrusionOk="0">
                  <a:moveTo>
                    <a:pt x="424" y="0"/>
                  </a:moveTo>
                  <a:cubicBezTo>
                    <a:pt x="413" y="0"/>
                    <a:pt x="401" y="1"/>
                    <a:pt x="390" y="2"/>
                  </a:cubicBezTo>
                  <a:cubicBezTo>
                    <a:pt x="0" y="2"/>
                    <a:pt x="0" y="586"/>
                    <a:pt x="390" y="586"/>
                  </a:cubicBezTo>
                  <a:cubicBezTo>
                    <a:pt x="767" y="586"/>
                    <a:pt x="778" y="0"/>
                    <a:pt x="424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3017;p67">
              <a:extLst>
                <a:ext uri="{FF2B5EF4-FFF2-40B4-BE49-F238E27FC236}">
                  <a16:creationId xmlns:a16="http://schemas.microsoft.com/office/drawing/2014/main" id="{CA07F842-78C9-9979-20F1-001B3CC7F9E8}"/>
                </a:ext>
              </a:extLst>
            </p:cNvPr>
            <p:cNvSpPr/>
            <p:nvPr/>
          </p:nvSpPr>
          <p:spPr>
            <a:xfrm>
              <a:off x="8068450" y="3138588"/>
              <a:ext cx="14625" cy="19475"/>
            </a:xfrm>
            <a:custGeom>
              <a:avLst/>
              <a:gdLst/>
              <a:ahLst/>
              <a:cxnLst/>
              <a:rect l="l" t="t" r="r" b="b"/>
              <a:pathLst>
                <a:path w="585" h="779" extrusionOk="0">
                  <a:moveTo>
                    <a:pt x="234" y="0"/>
                  </a:moveTo>
                  <a:cubicBezTo>
                    <a:pt x="157" y="39"/>
                    <a:pt x="118" y="39"/>
                    <a:pt x="79" y="78"/>
                  </a:cubicBezTo>
                  <a:lnTo>
                    <a:pt x="40" y="156"/>
                  </a:lnTo>
                  <a:cubicBezTo>
                    <a:pt x="1" y="195"/>
                    <a:pt x="1" y="234"/>
                    <a:pt x="1" y="311"/>
                  </a:cubicBezTo>
                  <a:lnTo>
                    <a:pt x="1" y="467"/>
                  </a:lnTo>
                  <a:cubicBezTo>
                    <a:pt x="1" y="506"/>
                    <a:pt x="1" y="545"/>
                    <a:pt x="40" y="584"/>
                  </a:cubicBezTo>
                  <a:cubicBezTo>
                    <a:pt x="40" y="623"/>
                    <a:pt x="40" y="662"/>
                    <a:pt x="79" y="701"/>
                  </a:cubicBezTo>
                  <a:cubicBezTo>
                    <a:pt x="118" y="701"/>
                    <a:pt x="157" y="740"/>
                    <a:pt x="195" y="740"/>
                  </a:cubicBezTo>
                  <a:cubicBezTo>
                    <a:pt x="234" y="740"/>
                    <a:pt x="234" y="778"/>
                    <a:pt x="312" y="778"/>
                  </a:cubicBezTo>
                  <a:lnTo>
                    <a:pt x="390" y="778"/>
                  </a:lnTo>
                  <a:cubicBezTo>
                    <a:pt x="429" y="740"/>
                    <a:pt x="468" y="740"/>
                    <a:pt x="507" y="701"/>
                  </a:cubicBezTo>
                  <a:lnTo>
                    <a:pt x="546" y="623"/>
                  </a:lnTo>
                  <a:cubicBezTo>
                    <a:pt x="585" y="584"/>
                    <a:pt x="585" y="545"/>
                    <a:pt x="585" y="467"/>
                  </a:cubicBezTo>
                  <a:lnTo>
                    <a:pt x="585" y="311"/>
                  </a:lnTo>
                  <a:cubicBezTo>
                    <a:pt x="585" y="273"/>
                    <a:pt x="585" y="234"/>
                    <a:pt x="585" y="195"/>
                  </a:cubicBezTo>
                  <a:cubicBezTo>
                    <a:pt x="546" y="117"/>
                    <a:pt x="468" y="78"/>
                    <a:pt x="429" y="39"/>
                  </a:cubicBezTo>
                  <a:cubicBezTo>
                    <a:pt x="390" y="39"/>
                    <a:pt x="351" y="0"/>
                    <a:pt x="312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3018;p67">
              <a:extLst>
                <a:ext uri="{FF2B5EF4-FFF2-40B4-BE49-F238E27FC236}">
                  <a16:creationId xmlns:a16="http://schemas.microsoft.com/office/drawing/2014/main" id="{CF695415-7052-0130-5ABD-F70A62F75775}"/>
                </a:ext>
              </a:extLst>
            </p:cNvPr>
            <p:cNvSpPr/>
            <p:nvPr/>
          </p:nvSpPr>
          <p:spPr>
            <a:xfrm>
              <a:off x="8158925" y="3244613"/>
              <a:ext cx="19500" cy="14625"/>
            </a:xfrm>
            <a:custGeom>
              <a:avLst/>
              <a:gdLst/>
              <a:ahLst/>
              <a:cxnLst/>
              <a:rect l="l" t="t" r="r" b="b"/>
              <a:pathLst>
                <a:path w="780" h="585" extrusionOk="0">
                  <a:moveTo>
                    <a:pt x="390" y="1"/>
                  </a:moveTo>
                  <a:cubicBezTo>
                    <a:pt x="1" y="1"/>
                    <a:pt x="1" y="584"/>
                    <a:pt x="390" y="584"/>
                  </a:cubicBezTo>
                  <a:cubicBezTo>
                    <a:pt x="779" y="584"/>
                    <a:pt x="779" y="1"/>
                    <a:pt x="390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3019;p67">
              <a:extLst>
                <a:ext uri="{FF2B5EF4-FFF2-40B4-BE49-F238E27FC236}">
                  <a16:creationId xmlns:a16="http://schemas.microsoft.com/office/drawing/2014/main" id="{798F611B-4E77-AE7A-95A2-D0AB0BC4639B}"/>
                </a:ext>
              </a:extLst>
            </p:cNvPr>
            <p:cNvSpPr/>
            <p:nvPr/>
          </p:nvSpPr>
          <p:spPr>
            <a:xfrm>
              <a:off x="8218275" y="3206688"/>
              <a:ext cx="19475" cy="14600"/>
            </a:xfrm>
            <a:custGeom>
              <a:avLst/>
              <a:gdLst/>
              <a:ahLst/>
              <a:cxnLst/>
              <a:rect l="l" t="t" r="r" b="b"/>
              <a:pathLst>
                <a:path w="779" h="584" extrusionOk="0">
                  <a:moveTo>
                    <a:pt x="390" y="0"/>
                  </a:moveTo>
                  <a:cubicBezTo>
                    <a:pt x="1" y="0"/>
                    <a:pt x="1" y="584"/>
                    <a:pt x="390" y="584"/>
                  </a:cubicBezTo>
                  <a:cubicBezTo>
                    <a:pt x="779" y="584"/>
                    <a:pt x="779" y="0"/>
                    <a:pt x="39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3020;p67">
              <a:extLst>
                <a:ext uri="{FF2B5EF4-FFF2-40B4-BE49-F238E27FC236}">
                  <a16:creationId xmlns:a16="http://schemas.microsoft.com/office/drawing/2014/main" id="{E3FFD8C8-A729-85EE-CD11-D7922F33F087}"/>
                </a:ext>
              </a:extLst>
            </p:cNvPr>
            <p:cNvSpPr/>
            <p:nvPr/>
          </p:nvSpPr>
          <p:spPr>
            <a:xfrm>
              <a:off x="8131700" y="3160238"/>
              <a:ext cx="14600" cy="18250"/>
            </a:xfrm>
            <a:custGeom>
              <a:avLst/>
              <a:gdLst/>
              <a:ahLst/>
              <a:cxnLst/>
              <a:rect l="l" t="t" r="r" b="b"/>
              <a:pathLst>
                <a:path w="584" h="730" extrusionOk="0">
                  <a:moveTo>
                    <a:pt x="370" y="0"/>
                  </a:moveTo>
                  <a:cubicBezTo>
                    <a:pt x="351" y="0"/>
                    <a:pt x="331" y="10"/>
                    <a:pt x="312" y="29"/>
                  </a:cubicBezTo>
                  <a:lnTo>
                    <a:pt x="234" y="29"/>
                  </a:lnTo>
                  <a:cubicBezTo>
                    <a:pt x="156" y="29"/>
                    <a:pt x="117" y="68"/>
                    <a:pt x="78" y="107"/>
                  </a:cubicBezTo>
                  <a:lnTo>
                    <a:pt x="39" y="146"/>
                  </a:lnTo>
                  <a:cubicBezTo>
                    <a:pt x="39" y="185"/>
                    <a:pt x="0" y="263"/>
                    <a:pt x="0" y="302"/>
                  </a:cubicBezTo>
                  <a:lnTo>
                    <a:pt x="0" y="457"/>
                  </a:lnTo>
                  <a:cubicBezTo>
                    <a:pt x="0" y="496"/>
                    <a:pt x="0" y="535"/>
                    <a:pt x="39" y="574"/>
                  </a:cubicBezTo>
                  <a:cubicBezTo>
                    <a:pt x="39" y="613"/>
                    <a:pt x="78" y="652"/>
                    <a:pt x="78" y="691"/>
                  </a:cubicBezTo>
                  <a:cubicBezTo>
                    <a:pt x="117" y="691"/>
                    <a:pt x="156" y="730"/>
                    <a:pt x="195" y="730"/>
                  </a:cubicBezTo>
                  <a:lnTo>
                    <a:pt x="389" y="730"/>
                  </a:lnTo>
                  <a:cubicBezTo>
                    <a:pt x="428" y="730"/>
                    <a:pt x="467" y="691"/>
                    <a:pt x="506" y="652"/>
                  </a:cubicBezTo>
                  <a:lnTo>
                    <a:pt x="545" y="613"/>
                  </a:lnTo>
                  <a:cubicBezTo>
                    <a:pt x="584" y="574"/>
                    <a:pt x="584" y="496"/>
                    <a:pt x="584" y="457"/>
                  </a:cubicBezTo>
                  <a:lnTo>
                    <a:pt x="584" y="302"/>
                  </a:lnTo>
                  <a:cubicBezTo>
                    <a:pt x="584" y="224"/>
                    <a:pt x="584" y="185"/>
                    <a:pt x="584" y="185"/>
                  </a:cubicBezTo>
                  <a:cubicBezTo>
                    <a:pt x="545" y="146"/>
                    <a:pt x="545" y="107"/>
                    <a:pt x="506" y="68"/>
                  </a:cubicBezTo>
                  <a:cubicBezTo>
                    <a:pt x="467" y="29"/>
                    <a:pt x="467" y="29"/>
                    <a:pt x="428" y="29"/>
                  </a:cubicBezTo>
                  <a:cubicBezTo>
                    <a:pt x="409" y="10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3021;p67">
              <a:extLst>
                <a:ext uri="{FF2B5EF4-FFF2-40B4-BE49-F238E27FC236}">
                  <a16:creationId xmlns:a16="http://schemas.microsoft.com/office/drawing/2014/main" id="{A4725CF6-88C8-B6F5-20F0-678EA1B69F52}"/>
                </a:ext>
              </a:extLst>
            </p:cNvPr>
            <p:cNvSpPr/>
            <p:nvPr/>
          </p:nvSpPr>
          <p:spPr>
            <a:xfrm>
              <a:off x="8084025" y="3219338"/>
              <a:ext cx="17525" cy="14600"/>
            </a:xfrm>
            <a:custGeom>
              <a:avLst/>
              <a:gdLst/>
              <a:ahLst/>
              <a:cxnLst/>
              <a:rect l="l" t="t" r="r" b="b"/>
              <a:pathLst>
                <a:path w="701" h="584" extrusionOk="0">
                  <a:moveTo>
                    <a:pt x="351" y="0"/>
                  </a:moveTo>
                  <a:cubicBezTo>
                    <a:pt x="1" y="39"/>
                    <a:pt x="1" y="545"/>
                    <a:pt x="351" y="584"/>
                  </a:cubicBezTo>
                  <a:cubicBezTo>
                    <a:pt x="701" y="545"/>
                    <a:pt x="701" y="39"/>
                    <a:pt x="351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022;p67">
              <a:extLst>
                <a:ext uri="{FF2B5EF4-FFF2-40B4-BE49-F238E27FC236}">
                  <a16:creationId xmlns:a16="http://schemas.microsoft.com/office/drawing/2014/main" id="{B2B3BEC5-0D0A-3324-43AE-A22A60570B03}"/>
                </a:ext>
              </a:extLst>
            </p:cNvPr>
            <p:cNvSpPr/>
            <p:nvPr/>
          </p:nvSpPr>
          <p:spPr>
            <a:xfrm>
              <a:off x="8167700" y="3303963"/>
              <a:ext cx="19475" cy="14625"/>
            </a:xfrm>
            <a:custGeom>
              <a:avLst/>
              <a:gdLst/>
              <a:ahLst/>
              <a:cxnLst/>
              <a:rect l="l" t="t" r="r" b="b"/>
              <a:pathLst>
                <a:path w="779" h="585" extrusionOk="0">
                  <a:moveTo>
                    <a:pt x="389" y="1"/>
                  </a:moveTo>
                  <a:cubicBezTo>
                    <a:pt x="0" y="1"/>
                    <a:pt x="0" y="584"/>
                    <a:pt x="389" y="584"/>
                  </a:cubicBezTo>
                  <a:cubicBezTo>
                    <a:pt x="778" y="584"/>
                    <a:pt x="778" y="1"/>
                    <a:pt x="38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023;p67">
              <a:extLst>
                <a:ext uri="{FF2B5EF4-FFF2-40B4-BE49-F238E27FC236}">
                  <a16:creationId xmlns:a16="http://schemas.microsoft.com/office/drawing/2014/main" id="{92B966AE-5606-98C7-487E-0B04ADF595B7}"/>
                </a:ext>
              </a:extLst>
            </p:cNvPr>
            <p:cNvSpPr/>
            <p:nvPr/>
          </p:nvSpPr>
          <p:spPr>
            <a:xfrm>
              <a:off x="8222175" y="3269913"/>
              <a:ext cx="20450" cy="14625"/>
            </a:xfrm>
            <a:custGeom>
              <a:avLst/>
              <a:gdLst/>
              <a:ahLst/>
              <a:cxnLst/>
              <a:rect l="l" t="t" r="r" b="b"/>
              <a:pathLst>
                <a:path w="818" h="585" extrusionOk="0">
                  <a:moveTo>
                    <a:pt x="428" y="1"/>
                  </a:moveTo>
                  <a:cubicBezTo>
                    <a:pt x="0" y="1"/>
                    <a:pt x="0" y="584"/>
                    <a:pt x="428" y="584"/>
                  </a:cubicBezTo>
                  <a:cubicBezTo>
                    <a:pt x="817" y="584"/>
                    <a:pt x="817" y="1"/>
                    <a:pt x="428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3024;p67">
              <a:extLst>
                <a:ext uri="{FF2B5EF4-FFF2-40B4-BE49-F238E27FC236}">
                  <a16:creationId xmlns:a16="http://schemas.microsoft.com/office/drawing/2014/main" id="{76F75606-D98D-44D6-5A48-A2FB42F338F2}"/>
                </a:ext>
              </a:extLst>
            </p:cNvPr>
            <p:cNvSpPr/>
            <p:nvPr/>
          </p:nvSpPr>
          <p:spPr>
            <a:xfrm>
              <a:off x="8281500" y="3329263"/>
              <a:ext cx="20475" cy="14600"/>
            </a:xfrm>
            <a:custGeom>
              <a:avLst/>
              <a:gdLst/>
              <a:ahLst/>
              <a:cxnLst/>
              <a:rect l="l" t="t" r="r" b="b"/>
              <a:pathLst>
                <a:path w="819" h="584" extrusionOk="0">
                  <a:moveTo>
                    <a:pt x="429" y="0"/>
                  </a:moveTo>
                  <a:cubicBezTo>
                    <a:pt x="1" y="0"/>
                    <a:pt x="1" y="584"/>
                    <a:pt x="429" y="584"/>
                  </a:cubicBezTo>
                  <a:cubicBezTo>
                    <a:pt x="818" y="584"/>
                    <a:pt x="818" y="0"/>
                    <a:pt x="429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025;p67">
              <a:extLst>
                <a:ext uri="{FF2B5EF4-FFF2-40B4-BE49-F238E27FC236}">
                  <a16:creationId xmlns:a16="http://schemas.microsoft.com/office/drawing/2014/main" id="{3EC37F5F-1316-1779-F513-59C6D70AECC0}"/>
                </a:ext>
              </a:extLst>
            </p:cNvPr>
            <p:cNvSpPr/>
            <p:nvPr/>
          </p:nvSpPr>
          <p:spPr>
            <a:xfrm>
              <a:off x="8323350" y="3300038"/>
              <a:ext cx="20450" cy="14650"/>
            </a:xfrm>
            <a:custGeom>
              <a:avLst/>
              <a:gdLst/>
              <a:ahLst/>
              <a:cxnLst/>
              <a:rect l="l" t="t" r="r" b="b"/>
              <a:pathLst>
                <a:path w="818" h="586" extrusionOk="0">
                  <a:moveTo>
                    <a:pt x="463" y="0"/>
                  </a:moveTo>
                  <a:cubicBezTo>
                    <a:pt x="452" y="0"/>
                    <a:pt x="440" y="1"/>
                    <a:pt x="428" y="2"/>
                  </a:cubicBezTo>
                  <a:cubicBezTo>
                    <a:pt x="0" y="2"/>
                    <a:pt x="0" y="586"/>
                    <a:pt x="428" y="586"/>
                  </a:cubicBezTo>
                  <a:cubicBezTo>
                    <a:pt x="806" y="586"/>
                    <a:pt x="817" y="0"/>
                    <a:pt x="463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3026;p67">
              <a:extLst>
                <a:ext uri="{FF2B5EF4-FFF2-40B4-BE49-F238E27FC236}">
                  <a16:creationId xmlns:a16="http://schemas.microsoft.com/office/drawing/2014/main" id="{8132317A-4D9C-DD7D-8B15-C598841998CB}"/>
                </a:ext>
              </a:extLst>
            </p:cNvPr>
            <p:cNvSpPr/>
            <p:nvPr/>
          </p:nvSpPr>
          <p:spPr>
            <a:xfrm>
              <a:off x="8234825" y="3350663"/>
              <a:ext cx="20450" cy="14625"/>
            </a:xfrm>
            <a:custGeom>
              <a:avLst/>
              <a:gdLst/>
              <a:ahLst/>
              <a:cxnLst/>
              <a:rect l="l" t="t" r="r" b="b"/>
              <a:pathLst>
                <a:path w="818" h="585" extrusionOk="0">
                  <a:moveTo>
                    <a:pt x="428" y="0"/>
                  </a:moveTo>
                  <a:cubicBezTo>
                    <a:pt x="0" y="0"/>
                    <a:pt x="0" y="584"/>
                    <a:pt x="428" y="584"/>
                  </a:cubicBezTo>
                  <a:cubicBezTo>
                    <a:pt x="817" y="584"/>
                    <a:pt x="817" y="0"/>
                    <a:pt x="428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3027;p67">
              <a:extLst>
                <a:ext uri="{FF2B5EF4-FFF2-40B4-BE49-F238E27FC236}">
                  <a16:creationId xmlns:a16="http://schemas.microsoft.com/office/drawing/2014/main" id="{16EFFDDD-A11C-DB37-9E78-D7014A06D4A0}"/>
                </a:ext>
              </a:extLst>
            </p:cNvPr>
            <p:cNvSpPr/>
            <p:nvPr/>
          </p:nvSpPr>
          <p:spPr>
            <a:xfrm>
              <a:off x="8375875" y="3401238"/>
              <a:ext cx="17550" cy="14625"/>
            </a:xfrm>
            <a:custGeom>
              <a:avLst/>
              <a:gdLst/>
              <a:ahLst/>
              <a:cxnLst/>
              <a:rect l="l" t="t" r="r" b="b"/>
              <a:pathLst>
                <a:path w="702" h="585" extrusionOk="0">
                  <a:moveTo>
                    <a:pt x="351" y="1"/>
                  </a:moveTo>
                  <a:cubicBezTo>
                    <a:pt x="1" y="40"/>
                    <a:pt x="1" y="546"/>
                    <a:pt x="351" y="585"/>
                  </a:cubicBezTo>
                  <a:cubicBezTo>
                    <a:pt x="701" y="546"/>
                    <a:pt x="701" y="40"/>
                    <a:pt x="351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3028;p67">
              <a:extLst>
                <a:ext uri="{FF2B5EF4-FFF2-40B4-BE49-F238E27FC236}">
                  <a16:creationId xmlns:a16="http://schemas.microsoft.com/office/drawing/2014/main" id="{02496995-E91A-4E02-516B-9D3CBCC465C7}"/>
                </a:ext>
              </a:extLst>
            </p:cNvPr>
            <p:cNvSpPr/>
            <p:nvPr/>
          </p:nvSpPr>
          <p:spPr>
            <a:xfrm>
              <a:off x="8021775" y="3099663"/>
              <a:ext cx="19475" cy="15600"/>
            </a:xfrm>
            <a:custGeom>
              <a:avLst/>
              <a:gdLst/>
              <a:ahLst/>
              <a:cxnLst/>
              <a:rect l="l" t="t" r="r" b="b"/>
              <a:pathLst>
                <a:path w="779" h="624" extrusionOk="0">
                  <a:moveTo>
                    <a:pt x="467" y="1"/>
                  </a:moveTo>
                  <a:lnTo>
                    <a:pt x="467" y="40"/>
                  </a:lnTo>
                  <a:lnTo>
                    <a:pt x="195" y="40"/>
                  </a:lnTo>
                  <a:cubicBezTo>
                    <a:pt x="156" y="40"/>
                    <a:pt x="117" y="78"/>
                    <a:pt x="117" y="117"/>
                  </a:cubicBezTo>
                  <a:cubicBezTo>
                    <a:pt x="78" y="117"/>
                    <a:pt x="39" y="156"/>
                    <a:pt x="39" y="195"/>
                  </a:cubicBezTo>
                  <a:cubicBezTo>
                    <a:pt x="39" y="234"/>
                    <a:pt x="0" y="273"/>
                    <a:pt x="0" y="312"/>
                  </a:cubicBezTo>
                  <a:lnTo>
                    <a:pt x="0" y="390"/>
                  </a:lnTo>
                  <a:cubicBezTo>
                    <a:pt x="39" y="429"/>
                    <a:pt x="39" y="468"/>
                    <a:pt x="78" y="507"/>
                  </a:cubicBezTo>
                  <a:lnTo>
                    <a:pt x="156" y="545"/>
                  </a:lnTo>
                  <a:cubicBezTo>
                    <a:pt x="195" y="584"/>
                    <a:pt x="234" y="623"/>
                    <a:pt x="311" y="623"/>
                  </a:cubicBezTo>
                  <a:lnTo>
                    <a:pt x="467" y="623"/>
                  </a:lnTo>
                  <a:cubicBezTo>
                    <a:pt x="506" y="623"/>
                    <a:pt x="545" y="584"/>
                    <a:pt x="584" y="584"/>
                  </a:cubicBezTo>
                  <a:cubicBezTo>
                    <a:pt x="623" y="584"/>
                    <a:pt x="662" y="545"/>
                    <a:pt x="701" y="507"/>
                  </a:cubicBezTo>
                  <a:cubicBezTo>
                    <a:pt x="701" y="507"/>
                    <a:pt x="739" y="468"/>
                    <a:pt x="739" y="429"/>
                  </a:cubicBezTo>
                  <a:cubicBezTo>
                    <a:pt x="778" y="390"/>
                    <a:pt x="778" y="351"/>
                    <a:pt x="778" y="312"/>
                  </a:cubicBezTo>
                  <a:lnTo>
                    <a:pt x="778" y="234"/>
                  </a:lnTo>
                  <a:cubicBezTo>
                    <a:pt x="739" y="195"/>
                    <a:pt x="739" y="117"/>
                    <a:pt x="701" y="117"/>
                  </a:cubicBezTo>
                  <a:lnTo>
                    <a:pt x="623" y="40"/>
                  </a:lnTo>
                  <a:cubicBezTo>
                    <a:pt x="584" y="40"/>
                    <a:pt x="545" y="1"/>
                    <a:pt x="467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029;p67">
              <a:extLst>
                <a:ext uri="{FF2B5EF4-FFF2-40B4-BE49-F238E27FC236}">
                  <a16:creationId xmlns:a16="http://schemas.microsoft.com/office/drawing/2014/main" id="{374CE206-71C4-C129-C6D0-9A416DB73D06}"/>
                </a:ext>
              </a:extLst>
            </p:cNvPr>
            <p:cNvSpPr/>
            <p:nvPr/>
          </p:nvSpPr>
          <p:spPr>
            <a:xfrm>
              <a:off x="8036350" y="3185288"/>
              <a:ext cx="19500" cy="14600"/>
            </a:xfrm>
            <a:custGeom>
              <a:avLst/>
              <a:gdLst/>
              <a:ahLst/>
              <a:cxnLst/>
              <a:rect l="l" t="t" r="r" b="b"/>
              <a:pathLst>
                <a:path w="780" h="584" extrusionOk="0">
                  <a:moveTo>
                    <a:pt x="390" y="0"/>
                  </a:moveTo>
                  <a:cubicBezTo>
                    <a:pt x="1" y="0"/>
                    <a:pt x="1" y="584"/>
                    <a:pt x="390" y="584"/>
                  </a:cubicBezTo>
                  <a:cubicBezTo>
                    <a:pt x="779" y="584"/>
                    <a:pt x="779" y="0"/>
                    <a:pt x="390" y="0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030;p67">
              <a:extLst>
                <a:ext uri="{FF2B5EF4-FFF2-40B4-BE49-F238E27FC236}">
                  <a16:creationId xmlns:a16="http://schemas.microsoft.com/office/drawing/2014/main" id="{3394B9B8-475B-A3D7-0581-69381E6662DA}"/>
                </a:ext>
              </a:extLst>
            </p:cNvPr>
            <p:cNvSpPr/>
            <p:nvPr/>
          </p:nvSpPr>
          <p:spPr>
            <a:xfrm>
              <a:off x="8119050" y="3279638"/>
              <a:ext cx="14625" cy="18525"/>
            </a:xfrm>
            <a:custGeom>
              <a:avLst/>
              <a:gdLst/>
              <a:ahLst/>
              <a:cxnLst/>
              <a:rect l="l" t="t" r="r" b="b"/>
              <a:pathLst>
                <a:path w="585" h="741" extrusionOk="0">
                  <a:moveTo>
                    <a:pt x="234" y="1"/>
                  </a:moveTo>
                  <a:cubicBezTo>
                    <a:pt x="156" y="1"/>
                    <a:pt x="117" y="40"/>
                    <a:pt x="78" y="78"/>
                  </a:cubicBezTo>
                  <a:lnTo>
                    <a:pt x="39" y="156"/>
                  </a:lnTo>
                  <a:cubicBezTo>
                    <a:pt x="0" y="195"/>
                    <a:pt x="0" y="234"/>
                    <a:pt x="0" y="273"/>
                  </a:cubicBezTo>
                  <a:lnTo>
                    <a:pt x="0" y="468"/>
                  </a:lnTo>
                  <a:cubicBezTo>
                    <a:pt x="0" y="507"/>
                    <a:pt x="0" y="545"/>
                    <a:pt x="39" y="584"/>
                  </a:cubicBezTo>
                  <a:cubicBezTo>
                    <a:pt x="39" y="623"/>
                    <a:pt x="78" y="623"/>
                    <a:pt x="78" y="662"/>
                  </a:cubicBezTo>
                  <a:cubicBezTo>
                    <a:pt x="117" y="701"/>
                    <a:pt x="156" y="701"/>
                    <a:pt x="195" y="740"/>
                  </a:cubicBezTo>
                  <a:lnTo>
                    <a:pt x="390" y="740"/>
                  </a:lnTo>
                  <a:cubicBezTo>
                    <a:pt x="428" y="740"/>
                    <a:pt x="467" y="701"/>
                    <a:pt x="506" y="701"/>
                  </a:cubicBezTo>
                  <a:lnTo>
                    <a:pt x="545" y="623"/>
                  </a:lnTo>
                  <a:cubicBezTo>
                    <a:pt x="584" y="584"/>
                    <a:pt x="584" y="507"/>
                    <a:pt x="584" y="468"/>
                  </a:cubicBezTo>
                  <a:lnTo>
                    <a:pt x="584" y="429"/>
                  </a:lnTo>
                  <a:lnTo>
                    <a:pt x="584" y="273"/>
                  </a:lnTo>
                  <a:cubicBezTo>
                    <a:pt x="584" y="234"/>
                    <a:pt x="584" y="195"/>
                    <a:pt x="584" y="156"/>
                  </a:cubicBezTo>
                  <a:cubicBezTo>
                    <a:pt x="545" y="117"/>
                    <a:pt x="545" y="78"/>
                    <a:pt x="506" y="78"/>
                  </a:cubicBezTo>
                  <a:cubicBezTo>
                    <a:pt x="467" y="40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031;p67">
              <a:extLst>
                <a:ext uri="{FF2B5EF4-FFF2-40B4-BE49-F238E27FC236}">
                  <a16:creationId xmlns:a16="http://schemas.microsoft.com/office/drawing/2014/main" id="{4C34BFBE-A61A-17D5-E949-1E01F7E28B75}"/>
                </a:ext>
              </a:extLst>
            </p:cNvPr>
            <p:cNvSpPr/>
            <p:nvPr/>
          </p:nvSpPr>
          <p:spPr>
            <a:xfrm>
              <a:off x="8142400" y="3201813"/>
              <a:ext cx="19475" cy="15600"/>
            </a:xfrm>
            <a:custGeom>
              <a:avLst/>
              <a:gdLst/>
              <a:ahLst/>
              <a:cxnLst/>
              <a:rect l="l" t="t" r="r" b="b"/>
              <a:pathLst>
                <a:path w="779" h="624" extrusionOk="0">
                  <a:moveTo>
                    <a:pt x="389" y="1"/>
                  </a:moveTo>
                  <a:cubicBezTo>
                    <a:pt x="0" y="1"/>
                    <a:pt x="0" y="623"/>
                    <a:pt x="389" y="623"/>
                  </a:cubicBezTo>
                  <a:cubicBezTo>
                    <a:pt x="779" y="623"/>
                    <a:pt x="779" y="1"/>
                    <a:pt x="38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032;p67">
              <a:extLst>
                <a:ext uri="{FF2B5EF4-FFF2-40B4-BE49-F238E27FC236}">
                  <a16:creationId xmlns:a16="http://schemas.microsoft.com/office/drawing/2014/main" id="{1466041D-E30B-2DFD-6445-07BEEB3718A9}"/>
                </a:ext>
              </a:extLst>
            </p:cNvPr>
            <p:cNvSpPr/>
            <p:nvPr/>
          </p:nvSpPr>
          <p:spPr>
            <a:xfrm>
              <a:off x="8137525" y="3075338"/>
              <a:ext cx="20450" cy="14625"/>
            </a:xfrm>
            <a:custGeom>
              <a:avLst/>
              <a:gdLst/>
              <a:ahLst/>
              <a:cxnLst/>
              <a:rect l="l" t="t" r="r" b="b"/>
              <a:pathLst>
                <a:path w="818" h="585" extrusionOk="0">
                  <a:moveTo>
                    <a:pt x="429" y="1"/>
                  </a:moveTo>
                  <a:cubicBezTo>
                    <a:pt x="1" y="1"/>
                    <a:pt x="1" y="585"/>
                    <a:pt x="429" y="585"/>
                  </a:cubicBezTo>
                  <a:cubicBezTo>
                    <a:pt x="818" y="585"/>
                    <a:pt x="818" y="1"/>
                    <a:pt x="429" y="1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033;p67">
              <a:extLst>
                <a:ext uri="{FF2B5EF4-FFF2-40B4-BE49-F238E27FC236}">
                  <a16:creationId xmlns:a16="http://schemas.microsoft.com/office/drawing/2014/main" id="{945E216C-350F-1897-1741-9C289E700766}"/>
                </a:ext>
              </a:extLst>
            </p:cNvPr>
            <p:cNvSpPr/>
            <p:nvPr/>
          </p:nvSpPr>
          <p:spPr>
            <a:xfrm>
              <a:off x="8018850" y="3236838"/>
              <a:ext cx="57425" cy="165400"/>
            </a:xfrm>
            <a:custGeom>
              <a:avLst/>
              <a:gdLst/>
              <a:ahLst/>
              <a:cxnLst/>
              <a:rect l="l" t="t" r="r" b="b"/>
              <a:pathLst>
                <a:path w="2297" h="6616" fill="none" extrusionOk="0">
                  <a:moveTo>
                    <a:pt x="2296" y="0"/>
                  </a:moveTo>
                  <a:cubicBezTo>
                    <a:pt x="2296" y="0"/>
                    <a:pt x="0" y="3308"/>
                    <a:pt x="428" y="6616"/>
                  </a:cubicBezTo>
                </a:path>
              </a:pathLst>
            </a:custGeom>
            <a:noFill/>
            <a:ln w="11675" cap="rnd" cmpd="sng">
              <a:solidFill>
                <a:schemeClr val="dk1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034;p67">
              <a:extLst>
                <a:ext uri="{FF2B5EF4-FFF2-40B4-BE49-F238E27FC236}">
                  <a16:creationId xmlns:a16="http://schemas.microsoft.com/office/drawing/2014/main" id="{2CA73334-1AEB-2B81-77D9-4E326DD54755}"/>
                </a:ext>
              </a:extLst>
            </p:cNvPr>
            <p:cNvSpPr/>
            <p:nvPr/>
          </p:nvSpPr>
          <p:spPr>
            <a:xfrm>
              <a:off x="8094725" y="3326338"/>
              <a:ext cx="57425" cy="165400"/>
            </a:xfrm>
            <a:custGeom>
              <a:avLst/>
              <a:gdLst/>
              <a:ahLst/>
              <a:cxnLst/>
              <a:rect l="l" t="t" r="r" b="b"/>
              <a:pathLst>
                <a:path w="2297" h="6616" fill="none" extrusionOk="0">
                  <a:moveTo>
                    <a:pt x="2296" y="1"/>
                  </a:moveTo>
                  <a:cubicBezTo>
                    <a:pt x="2296" y="1"/>
                    <a:pt x="1" y="3308"/>
                    <a:pt x="429" y="6616"/>
                  </a:cubicBezTo>
                </a:path>
              </a:pathLst>
            </a:custGeom>
            <a:noFill/>
            <a:ln w="11675" cap="rnd" cmpd="sng">
              <a:solidFill>
                <a:schemeClr val="dk1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035;p67">
              <a:extLst>
                <a:ext uri="{FF2B5EF4-FFF2-40B4-BE49-F238E27FC236}">
                  <a16:creationId xmlns:a16="http://schemas.microsoft.com/office/drawing/2014/main" id="{2B0E877B-0FFA-2062-E943-64A813ED4D71}"/>
                </a:ext>
              </a:extLst>
            </p:cNvPr>
            <p:cNvSpPr/>
            <p:nvPr/>
          </p:nvSpPr>
          <p:spPr>
            <a:xfrm>
              <a:off x="8043175" y="2507213"/>
              <a:ext cx="105075" cy="103275"/>
            </a:xfrm>
            <a:custGeom>
              <a:avLst/>
              <a:gdLst/>
              <a:ahLst/>
              <a:cxnLst/>
              <a:rect l="l" t="t" r="r" b="b"/>
              <a:pathLst>
                <a:path w="4203" h="4131" extrusionOk="0">
                  <a:moveTo>
                    <a:pt x="350" y="0"/>
                  </a:moveTo>
                  <a:cubicBezTo>
                    <a:pt x="234" y="0"/>
                    <a:pt x="117" y="78"/>
                    <a:pt x="117" y="195"/>
                  </a:cubicBezTo>
                  <a:cubicBezTo>
                    <a:pt x="0" y="934"/>
                    <a:pt x="0" y="1712"/>
                    <a:pt x="156" y="2452"/>
                  </a:cubicBezTo>
                  <a:cubicBezTo>
                    <a:pt x="234" y="2841"/>
                    <a:pt x="389" y="3230"/>
                    <a:pt x="662" y="3541"/>
                  </a:cubicBezTo>
                  <a:cubicBezTo>
                    <a:pt x="934" y="3892"/>
                    <a:pt x="1362" y="4125"/>
                    <a:pt x="1829" y="4125"/>
                  </a:cubicBezTo>
                  <a:cubicBezTo>
                    <a:pt x="1869" y="4128"/>
                    <a:pt x="1909" y="4130"/>
                    <a:pt x="1948" y="4130"/>
                  </a:cubicBezTo>
                  <a:cubicBezTo>
                    <a:pt x="2369" y="4130"/>
                    <a:pt x="2751" y="3946"/>
                    <a:pt x="3035" y="3697"/>
                  </a:cubicBezTo>
                  <a:cubicBezTo>
                    <a:pt x="3347" y="3425"/>
                    <a:pt x="3580" y="3074"/>
                    <a:pt x="3736" y="2724"/>
                  </a:cubicBezTo>
                  <a:cubicBezTo>
                    <a:pt x="4008" y="2024"/>
                    <a:pt x="4164" y="1284"/>
                    <a:pt x="4203" y="545"/>
                  </a:cubicBezTo>
                  <a:cubicBezTo>
                    <a:pt x="4203" y="467"/>
                    <a:pt x="4125" y="389"/>
                    <a:pt x="4086" y="389"/>
                  </a:cubicBezTo>
                  <a:cubicBezTo>
                    <a:pt x="4065" y="382"/>
                    <a:pt x="4046" y="379"/>
                    <a:pt x="4028" y="379"/>
                  </a:cubicBezTo>
                  <a:cubicBezTo>
                    <a:pt x="3943" y="379"/>
                    <a:pt x="3885" y="449"/>
                    <a:pt x="3853" y="545"/>
                  </a:cubicBezTo>
                  <a:cubicBezTo>
                    <a:pt x="3736" y="1207"/>
                    <a:pt x="3502" y="1868"/>
                    <a:pt x="3191" y="2491"/>
                  </a:cubicBezTo>
                  <a:cubicBezTo>
                    <a:pt x="3074" y="2724"/>
                    <a:pt x="2880" y="2997"/>
                    <a:pt x="2646" y="3191"/>
                  </a:cubicBezTo>
                  <a:cubicBezTo>
                    <a:pt x="2452" y="3386"/>
                    <a:pt x="2179" y="3464"/>
                    <a:pt x="1868" y="3464"/>
                  </a:cubicBezTo>
                  <a:cubicBezTo>
                    <a:pt x="1596" y="3425"/>
                    <a:pt x="1362" y="3308"/>
                    <a:pt x="1168" y="3113"/>
                  </a:cubicBezTo>
                  <a:cubicBezTo>
                    <a:pt x="1012" y="2841"/>
                    <a:pt x="856" y="2569"/>
                    <a:pt x="778" y="2257"/>
                  </a:cubicBezTo>
                  <a:cubicBezTo>
                    <a:pt x="584" y="1596"/>
                    <a:pt x="506" y="895"/>
                    <a:pt x="545" y="234"/>
                  </a:cubicBezTo>
                  <a:cubicBezTo>
                    <a:pt x="506" y="117"/>
                    <a:pt x="428" y="39"/>
                    <a:pt x="350" y="0"/>
                  </a:cubicBezTo>
                  <a:close/>
                </a:path>
              </a:pathLst>
            </a:custGeom>
            <a:solidFill>
              <a:srgbClr val="222B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036;p67">
              <a:extLst>
                <a:ext uri="{FF2B5EF4-FFF2-40B4-BE49-F238E27FC236}">
                  <a16:creationId xmlns:a16="http://schemas.microsoft.com/office/drawing/2014/main" id="{FED8E467-8B3D-9289-89A9-C0EF7179B792}"/>
                </a:ext>
              </a:extLst>
            </p:cNvPr>
            <p:cNvSpPr/>
            <p:nvPr/>
          </p:nvSpPr>
          <p:spPr>
            <a:xfrm>
              <a:off x="8174500" y="3730263"/>
              <a:ext cx="511725" cy="626625"/>
            </a:xfrm>
            <a:custGeom>
              <a:avLst/>
              <a:gdLst/>
              <a:ahLst/>
              <a:cxnLst/>
              <a:rect l="l" t="t" r="r" b="b"/>
              <a:pathLst>
                <a:path w="20469" h="25065" extrusionOk="0">
                  <a:moveTo>
                    <a:pt x="7971" y="1"/>
                  </a:moveTo>
                  <a:cubicBezTo>
                    <a:pt x="5841" y="1"/>
                    <a:pt x="4709" y="2444"/>
                    <a:pt x="4709" y="2444"/>
                  </a:cubicBezTo>
                  <a:cubicBezTo>
                    <a:pt x="4709" y="2444"/>
                    <a:pt x="0" y="2678"/>
                    <a:pt x="3853" y="17426"/>
                  </a:cubicBezTo>
                  <a:lnTo>
                    <a:pt x="7044" y="12873"/>
                  </a:lnTo>
                  <a:lnTo>
                    <a:pt x="6149" y="19722"/>
                  </a:lnTo>
                  <a:lnTo>
                    <a:pt x="10235" y="23730"/>
                  </a:lnTo>
                  <a:lnTo>
                    <a:pt x="11791" y="20189"/>
                  </a:lnTo>
                  <a:lnTo>
                    <a:pt x="12570" y="24820"/>
                  </a:lnTo>
                  <a:cubicBezTo>
                    <a:pt x="12570" y="24820"/>
                    <a:pt x="14388" y="25065"/>
                    <a:pt x="16051" y="25065"/>
                  </a:cubicBezTo>
                  <a:cubicBezTo>
                    <a:pt x="17275" y="25065"/>
                    <a:pt x="18415" y="24932"/>
                    <a:pt x="18679" y="24469"/>
                  </a:cubicBezTo>
                  <a:cubicBezTo>
                    <a:pt x="18679" y="24469"/>
                    <a:pt x="20469" y="16881"/>
                    <a:pt x="14282" y="5985"/>
                  </a:cubicBezTo>
                  <a:cubicBezTo>
                    <a:pt x="11668" y="1337"/>
                    <a:pt x="9547" y="1"/>
                    <a:pt x="7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037;p67">
              <a:extLst>
                <a:ext uri="{FF2B5EF4-FFF2-40B4-BE49-F238E27FC236}">
                  <a16:creationId xmlns:a16="http://schemas.microsoft.com/office/drawing/2014/main" id="{59F6E3A3-37E8-B85E-8C52-85B6025EE9B4}"/>
                </a:ext>
              </a:extLst>
            </p:cNvPr>
            <p:cNvSpPr/>
            <p:nvPr/>
          </p:nvSpPr>
          <p:spPr>
            <a:xfrm>
              <a:off x="8293175" y="3749513"/>
              <a:ext cx="348300" cy="592500"/>
            </a:xfrm>
            <a:custGeom>
              <a:avLst/>
              <a:gdLst/>
              <a:ahLst/>
              <a:cxnLst/>
              <a:rect l="l" t="t" r="r" b="b"/>
              <a:pathLst>
                <a:path w="13932" h="23700" fill="none" extrusionOk="0">
                  <a:moveTo>
                    <a:pt x="13932" y="23699"/>
                  </a:moveTo>
                  <a:cubicBezTo>
                    <a:pt x="13932" y="23699"/>
                    <a:pt x="7939" y="1"/>
                    <a:pt x="1" y="1674"/>
                  </a:cubicBezTo>
                </a:path>
              </a:pathLst>
            </a:custGeom>
            <a:noFill/>
            <a:ln w="13625" cap="rnd" cmpd="sng">
              <a:solidFill>
                <a:schemeClr val="accent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038;p67">
              <a:extLst>
                <a:ext uri="{FF2B5EF4-FFF2-40B4-BE49-F238E27FC236}">
                  <a16:creationId xmlns:a16="http://schemas.microsoft.com/office/drawing/2014/main" id="{D263A4F6-D98A-DED2-B711-C6246E91A2C6}"/>
                </a:ext>
              </a:extLst>
            </p:cNvPr>
            <p:cNvSpPr/>
            <p:nvPr/>
          </p:nvSpPr>
          <p:spPr>
            <a:xfrm>
              <a:off x="7296025" y="3120438"/>
              <a:ext cx="1602300" cy="1260475"/>
            </a:xfrm>
            <a:custGeom>
              <a:avLst/>
              <a:gdLst/>
              <a:ahLst/>
              <a:cxnLst/>
              <a:rect l="l" t="t" r="r" b="b"/>
              <a:pathLst>
                <a:path w="64092" h="50419" extrusionOk="0">
                  <a:moveTo>
                    <a:pt x="3259" y="1"/>
                  </a:moveTo>
                  <a:cubicBezTo>
                    <a:pt x="2175" y="1"/>
                    <a:pt x="1088" y="48"/>
                    <a:pt x="1" y="142"/>
                  </a:cubicBezTo>
                  <a:lnTo>
                    <a:pt x="390" y="2711"/>
                  </a:lnTo>
                  <a:cubicBezTo>
                    <a:pt x="2250" y="2317"/>
                    <a:pt x="4123" y="2120"/>
                    <a:pt x="6001" y="2120"/>
                  </a:cubicBezTo>
                  <a:cubicBezTo>
                    <a:pt x="7462" y="2120"/>
                    <a:pt x="8926" y="2239"/>
                    <a:pt x="10390" y="2477"/>
                  </a:cubicBezTo>
                  <a:cubicBezTo>
                    <a:pt x="13698" y="3022"/>
                    <a:pt x="16967" y="4151"/>
                    <a:pt x="19963" y="5707"/>
                  </a:cubicBezTo>
                  <a:cubicBezTo>
                    <a:pt x="25995" y="8820"/>
                    <a:pt x="30820" y="13840"/>
                    <a:pt x="33700" y="19988"/>
                  </a:cubicBezTo>
                  <a:cubicBezTo>
                    <a:pt x="34361" y="21506"/>
                    <a:pt x="34945" y="23102"/>
                    <a:pt x="35529" y="24736"/>
                  </a:cubicBezTo>
                  <a:cubicBezTo>
                    <a:pt x="36151" y="26370"/>
                    <a:pt x="36735" y="28044"/>
                    <a:pt x="37513" y="29717"/>
                  </a:cubicBezTo>
                  <a:cubicBezTo>
                    <a:pt x="37902" y="30534"/>
                    <a:pt x="38330" y="31312"/>
                    <a:pt x="38758" y="32130"/>
                  </a:cubicBezTo>
                  <a:cubicBezTo>
                    <a:pt x="39225" y="32947"/>
                    <a:pt x="39731" y="33686"/>
                    <a:pt x="40198" y="34464"/>
                  </a:cubicBezTo>
                  <a:cubicBezTo>
                    <a:pt x="41249" y="35982"/>
                    <a:pt x="42377" y="37461"/>
                    <a:pt x="43623" y="38823"/>
                  </a:cubicBezTo>
                  <a:cubicBezTo>
                    <a:pt x="48798" y="44465"/>
                    <a:pt x="55530" y="48512"/>
                    <a:pt x="62963" y="50419"/>
                  </a:cubicBezTo>
                  <a:lnTo>
                    <a:pt x="64091" y="41858"/>
                  </a:lnTo>
                  <a:lnTo>
                    <a:pt x="64091" y="41858"/>
                  </a:lnTo>
                  <a:cubicBezTo>
                    <a:pt x="63947" y="41861"/>
                    <a:pt x="63803" y="41862"/>
                    <a:pt x="63658" y="41862"/>
                  </a:cubicBezTo>
                  <a:cubicBezTo>
                    <a:pt x="57757" y="41862"/>
                    <a:pt x="51599" y="39541"/>
                    <a:pt x="46775" y="35515"/>
                  </a:cubicBezTo>
                  <a:cubicBezTo>
                    <a:pt x="44245" y="33453"/>
                    <a:pt x="42105" y="30962"/>
                    <a:pt x="40432" y="28160"/>
                  </a:cubicBezTo>
                  <a:cubicBezTo>
                    <a:pt x="38720" y="25320"/>
                    <a:pt x="37513" y="22051"/>
                    <a:pt x="35801" y="18899"/>
                  </a:cubicBezTo>
                  <a:cubicBezTo>
                    <a:pt x="32299" y="12634"/>
                    <a:pt x="27045" y="7575"/>
                    <a:pt x="20664" y="4306"/>
                  </a:cubicBezTo>
                  <a:cubicBezTo>
                    <a:pt x="15284" y="1468"/>
                    <a:pt x="9316" y="1"/>
                    <a:pt x="325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039;p67">
              <a:extLst>
                <a:ext uri="{FF2B5EF4-FFF2-40B4-BE49-F238E27FC236}">
                  <a16:creationId xmlns:a16="http://schemas.microsoft.com/office/drawing/2014/main" id="{989458D4-6C22-84CA-5F2A-7B010F08E113}"/>
                </a:ext>
              </a:extLst>
            </p:cNvPr>
            <p:cNvSpPr/>
            <p:nvPr/>
          </p:nvSpPr>
          <p:spPr>
            <a:xfrm>
              <a:off x="6826150" y="3063013"/>
              <a:ext cx="601225" cy="453050"/>
            </a:xfrm>
            <a:custGeom>
              <a:avLst/>
              <a:gdLst/>
              <a:ahLst/>
              <a:cxnLst/>
              <a:rect l="l" t="t" r="r" b="b"/>
              <a:pathLst>
                <a:path w="24049" h="18122" extrusionOk="0">
                  <a:moveTo>
                    <a:pt x="15732" y="0"/>
                  </a:moveTo>
                  <a:cubicBezTo>
                    <a:pt x="14284" y="0"/>
                    <a:pt x="12318" y="627"/>
                    <a:pt x="9651" y="2401"/>
                  </a:cubicBezTo>
                  <a:cubicBezTo>
                    <a:pt x="545" y="8471"/>
                    <a:pt x="0" y="15164"/>
                    <a:pt x="0" y="15164"/>
                  </a:cubicBezTo>
                  <a:cubicBezTo>
                    <a:pt x="234" y="16293"/>
                    <a:pt x="5565" y="18005"/>
                    <a:pt x="5565" y="18005"/>
                  </a:cubicBezTo>
                  <a:lnTo>
                    <a:pt x="7705" y="14658"/>
                  </a:lnTo>
                  <a:lnTo>
                    <a:pt x="8055" y="18122"/>
                  </a:lnTo>
                  <a:lnTo>
                    <a:pt x="13114" y="16643"/>
                  </a:lnTo>
                  <a:lnTo>
                    <a:pt x="14359" y="10845"/>
                  </a:lnTo>
                  <a:lnTo>
                    <a:pt x="15955" y="15787"/>
                  </a:lnTo>
                  <a:cubicBezTo>
                    <a:pt x="24049" y="5747"/>
                    <a:pt x="19691" y="3607"/>
                    <a:pt x="19691" y="3607"/>
                  </a:cubicBezTo>
                  <a:cubicBezTo>
                    <a:pt x="19691" y="3607"/>
                    <a:pt x="19206" y="0"/>
                    <a:pt x="15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9" name="Google Shape;3040;p67">
              <a:extLst>
                <a:ext uri="{FF2B5EF4-FFF2-40B4-BE49-F238E27FC236}">
                  <a16:creationId xmlns:a16="http://schemas.microsoft.com/office/drawing/2014/main" id="{C138DF72-4313-601B-DAE9-6259FBF22F91}"/>
                </a:ext>
              </a:extLst>
            </p:cNvPr>
            <p:cNvSpPr/>
            <p:nvPr/>
          </p:nvSpPr>
          <p:spPr>
            <a:xfrm>
              <a:off x="6826150" y="3037413"/>
              <a:ext cx="493250" cy="404725"/>
            </a:xfrm>
            <a:custGeom>
              <a:avLst/>
              <a:gdLst/>
              <a:ahLst/>
              <a:cxnLst/>
              <a:rect l="l" t="t" r="r" b="b"/>
              <a:pathLst>
                <a:path w="19730" h="16189" fill="none" extrusionOk="0">
                  <a:moveTo>
                    <a:pt x="0" y="16188"/>
                  </a:moveTo>
                  <a:cubicBezTo>
                    <a:pt x="0" y="16188"/>
                    <a:pt x="12764" y="0"/>
                    <a:pt x="19729" y="4631"/>
                  </a:cubicBezTo>
                </a:path>
              </a:pathLst>
            </a:custGeom>
            <a:noFill/>
            <a:ln w="12650" cap="rnd" cmpd="sng">
              <a:solidFill>
                <a:schemeClr val="lt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0" name="Google Shape;3041;p67">
              <a:extLst>
                <a:ext uri="{FF2B5EF4-FFF2-40B4-BE49-F238E27FC236}">
                  <a16:creationId xmlns:a16="http://schemas.microsoft.com/office/drawing/2014/main" id="{9FBA3944-1850-B9DA-43CE-645EDAA975A3}"/>
                </a:ext>
              </a:extLst>
            </p:cNvPr>
            <p:cNvSpPr/>
            <p:nvPr/>
          </p:nvSpPr>
          <p:spPr>
            <a:xfrm>
              <a:off x="7796075" y="3703288"/>
              <a:ext cx="573025" cy="469450"/>
            </a:xfrm>
            <a:custGeom>
              <a:avLst/>
              <a:gdLst/>
              <a:ahLst/>
              <a:cxnLst/>
              <a:rect l="l" t="t" r="r" b="b"/>
              <a:pathLst>
                <a:path w="22921" h="18778" extrusionOk="0">
                  <a:moveTo>
                    <a:pt x="16206" y="0"/>
                  </a:moveTo>
                  <a:cubicBezTo>
                    <a:pt x="14872" y="0"/>
                    <a:pt x="12934" y="720"/>
                    <a:pt x="10118" y="2823"/>
                  </a:cubicBezTo>
                  <a:cubicBezTo>
                    <a:pt x="1245" y="9438"/>
                    <a:pt x="0" y="16248"/>
                    <a:pt x="0" y="16248"/>
                  </a:cubicBezTo>
                  <a:cubicBezTo>
                    <a:pt x="156" y="17377"/>
                    <a:pt x="4786" y="18777"/>
                    <a:pt x="4786" y="18777"/>
                  </a:cubicBezTo>
                  <a:lnTo>
                    <a:pt x="7121" y="15275"/>
                  </a:lnTo>
                  <a:lnTo>
                    <a:pt x="7082" y="18700"/>
                  </a:lnTo>
                  <a:lnTo>
                    <a:pt x="11830" y="16910"/>
                  </a:lnTo>
                  <a:lnTo>
                    <a:pt x="13542" y="10956"/>
                  </a:lnTo>
                  <a:lnTo>
                    <a:pt x="14515" y="15820"/>
                  </a:lnTo>
                  <a:cubicBezTo>
                    <a:pt x="22920" y="5235"/>
                    <a:pt x="19146" y="3368"/>
                    <a:pt x="19146" y="3368"/>
                  </a:cubicBezTo>
                  <a:cubicBezTo>
                    <a:pt x="19146" y="3368"/>
                    <a:pt x="19091" y="0"/>
                    <a:pt x="16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1" name="Google Shape;3042;p67">
              <a:extLst>
                <a:ext uri="{FF2B5EF4-FFF2-40B4-BE49-F238E27FC236}">
                  <a16:creationId xmlns:a16="http://schemas.microsoft.com/office/drawing/2014/main" id="{D8630857-F6BA-5B4C-B987-99906FB488B2}"/>
                </a:ext>
              </a:extLst>
            </p:cNvPr>
            <p:cNvSpPr/>
            <p:nvPr/>
          </p:nvSpPr>
          <p:spPr>
            <a:xfrm>
              <a:off x="7796075" y="3682388"/>
              <a:ext cx="478650" cy="427125"/>
            </a:xfrm>
            <a:custGeom>
              <a:avLst/>
              <a:gdLst/>
              <a:ahLst/>
              <a:cxnLst/>
              <a:rect l="l" t="t" r="r" b="b"/>
              <a:pathLst>
                <a:path w="19146" h="17085" fill="none" extrusionOk="0">
                  <a:moveTo>
                    <a:pt x="0" y="17084"/>
                  </a:moveTo>
                  <a:cubicBezTo>
                    <a:pt x="0" y="17084"/>
                    <a:pt x="13309" y="1"/>
                    <a:pt x="19146" y="4204"/>
                  </a:cubicBezTo>
                </a:path>
              </a:pathLst>
            </a:custGeom>
            <a:noFill/>
            <a:ln w="11675" cap="rnd" cmpd="sng">
              <a:solidFill>
                <a:schemeClr val="accent2"/>
              </a:solidFill>
              <a:prstDash val="solid"/>
              <a:miter lim="38913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42" name="Google Shape;3069;p67">
            <a:extLst>
              <a:ext uri="{FF2B5EF4-FFF2-40B4-BE49-F238E27FC236}">
                <a16:creationId xmlns:a16="http://schemas.microsoft.com/office/drawing/2014/main" id="{B91B52DD-96B9-5D24-E404-C200FAF82D16}"/>
              </a:ext>
            </a:extLst>
          </p:cNvPr>
          <p:cNvGrpSpPr/>
          <p:nvPr/>
        </p:nvGrpSpPr>
        <p:grpSpPr>
          <a:xfrm>
            <a:off x="7930155" y="1660071"/>
            <a:ext cx="937363" cy="1003143"/>
            <a:chOff x="1475654" y="2462170"/>
            <a:chExt cx="442486" cy="473538"/>
          </a:xfrm>
        </p:grpSpPr>
        <p:sp>
          <p:nvSpPr>
            <p:cNvPr id="2743" name="Google Shape;3070;p67">
              <a:extLst>
                <a:ext uri="{FF2B5EF4-FFF2-40B4-BE49-F238E27FC236}">
                  <a16:creationId xmlns:a16="http://schemas.microsoft.com/office/drawing/2014/main" id="{2DDFC057-6106-C887-CA5C-F95F06BA8FF7}"/>
                </a:ext>
              </a:extLst>
            </p:cNvPr>
            <p:cNvSpPr/>
            <p:nvPr/>
          </p:nvSpPr>
          <p:spPr>
            <a:xfrm>
              <a:off x="1475654" y="2462170"/>
              <a:ext cx="442486" cy="473538"/>
            </a:xfrm>
            <a:custGeom>
              <a:avLst/>
              <a:gdLst/>
              <a:ahLst/>
              <a:cxnLst/>
              <a:rect l="l" t="t" r="r" b="b"/>
              <a:pathLst>
                <a:path w="64082" h="68579" extrusionOk="0">
                  <a:moveTo>
                    <a:pt x="58600" y="0"/>
                  </a:moveTo>
                  <a:cubicBezTo>
                    <a:pt x="57466" y="0"/>
                    <a:pt x="56332" y="189"/>
                    <a:pt x="55323" y="567"/>
                  </a:cubicBezTo>
                  <a:cubicBezTo>
                    <a:pt x="52614" y="1449"/>
                    <a:pt x="50283" y="3087"/>
                    <a:pt x="48455" y="5230"/>
                  </a:cubicBezTo>
                  <a:cubicBezTo>
                    <a:pt x="48140" y="4537"/>
                    <a:pt x="47951" y="4096"/>
                    <a:pt x="47762" y="3592"/>
                  </a:cubicBezTo>
                  <a:cubicBezTo>
                    <a:pt x="47067" y="1970"/>
                    <a:pt x="46338" y="1234"/>
                    <a:pt x="45123" y="1234"/>
                  </a:cubicBezTo>
                  <a:cubicBezTo>
                    <a:pt x="44686" y="1234"/>
                    <a:pt x="44187" y="1329"/>
                    <a:pt x="43604" y="1512"/>
                  </a:cubicBezTo>
                  <a:cubicBezTo>
                    <a:pt x="38563" y="3024"/>
                    <a:pt x="35790" y="6742"/>
                    <a:pt x="34152" y="11468"/>
                  </a:cubicBezTo>
                  <a:cubicBezTo>
                    <a:pt x="32892" y="15185"/>
                    <a:pt x="32262" y="19155"/>
                    <a:pt x="32325" y="23125"/>
                  </a:cubicBezTo>
                  <a:cubicBezTo>
                    <a:pt x="32262" y="23629"/>
                    <a:pt x="32199" y="24070"/>
                    <a:pt x="32136" y="24511"/>
                  </a:cubicBezTo>
                  <a:cubicBezTo>
                    <a:pt x="31758" y="24385"/>
                    <a:pt x="31443" y="24133"/>
                    <a:pt x="31317" y="23755"/>
                  </a:cubicBezTo>
                  <a:cubicBezTo>
                    <a:pt x="30372" y="21108"/>
                    <a:pt x="29489" y="18462"/>
                    <a:pt x="28418" y="15941"/>
                  </a:cubicBezTo>
                  <a:cubicBezTo>
                    <a:pt x="26843" y="12350"/>
                    <a:pt x="25268" y="8758"/>
                    <a:pt x="22558" y="5860"/>
                  </a:cubicBezTo>
                  <a:cubicBezTo>
                    <a:pt x="21570" y="4844"/>
                    <a:pt x="20236" y="4355"/>
                    <a:pt x="18924" y="4355"/>
                  </a:cubicBezTo>
                  <a:cubicBezTo>
                    <a:pt x="17224" y="4355"/>
                    <a:pt x="15563" y="5177"/>
                    <a:pt x="14745" y="6742"/>
                  </a:cubicBezTo>
                  <a:cubicBezTo>
                    <a:pt x="13863" y="8317"/>
                    <a:pt x="13485" y="10082"/>
                    <a:pt x="13548" y="11909"/>
                  </a:cubicBezTo>
                  <a:cubicBezTo>
                    <a:pt x="13611" y="12602"/>
                    <a:pt x="13674" y="13232"/>
                    <a:pt x="13800" y="13988"/>
                  </a:cubicBezTo>
                  <a:lnTo>
                    <a:pt x="12162" y="13988"/>
                  </a:lnTo>
                  <a:cubicBezTo>
                    <a:pt x="12000" y="13982"/>
                    <a:pt x="11839" y="13979"/>
                    <a:pt x="11678" y="13979"/>
                  </a:cubicBezTo>
                  <a:cubicBezTo>
                    <a:pt x="8640" y="13979"/>
                    <a:pt x="5740" y="15104"/>
                    <a:pt x="3466" y="17139"/>
                  </a:cubicBezTo>
                  <a:cubicBezTo>
                    <a:pt x="442" y="19848"/>
                    <a:pt x="1" y="22810"/>
                    <a:pt x="1513" y="26086"/>
                  </a:cubicBezTo>
                  <a:cubicBezTo>
                    <a:pt x="2710" y="28480"/>
                    <a:pt x="4979" y="29678"/>
                    <a:pt x="7373" y="30434"/>
                  </a:cubicBezTo>
                  <a:cubicBezTo>
                    <a:pt x="11216" y="31694"/>
                    <a:pt x="15186" y="32639"/>
                    <a:pt x="19030" y="33710"/>
                  </a:cubicBezTo>
                  <a:cubicBezTo>
                    <a:pt x="20479" y="34088"/>
                    <a:pt x="21865" y="34466"/>
                    <a:pt x="23251" y="34907"/>
                  </a:cubicBezTo>
                  <a:cubicBezTo>
                    <a:pt x="20605" y="36672"/>
                    <a:pt x="18022" y="38184"/>
                    <a:pt x="15627" y="40011"/>
                  </a:cubicBezTo>
                  <a:cubicBezTo>
                    <a:pt x="11153" y="43414"/>
                    <a:pt x="7499" y="47509"/>
                    <a:pt x="5672" y="52928"/>
                  </a:cubicBezTo>
                  <a:cubicBezTo>
                    <a:pt x="4600" y="56016"/>
                    <a:pt x="6239" y="58977"/>
                    <a:pt x="9389" y="58977"/>
                  </a:cubicBezTo>
                  <a:cubicBezTo>
                    <a:pt x="10586" y="58914"/>
                    <a:pt x="11658" y="58662"/>
                    <a:pt x="12729" y="58158"/>
                  </a:cubicBezTo>
                  <a:cubicBezTo>
                    <a:pt x="14052" y="57591"/>
                    <a:pt x="15312" y="56772"/>
                    <a:pt x="16698" y="56079"/>
                  </a:cubicBezTo>
                  <a:cubicBezTo>
                    <a:pt x="16761" y="56331"/>
                    <a:pt x="16761" y="56646"/>
                    <a:pt x="16698" y="56898"/>
                  </a:cubicBezTo>
                  <a:cubicBezTo>
                    <a:pt x="16131" y="59733"/>
                    <a:pt x="16194" y="62632"/>
                    <a:pt x="16950" y="65404"/>
                  </a:cubicBezTo>
                  <a:cubicBezTo>
                    <a:pt x="17492" y="67405"/>
                    <a:pt x="18999" y="68578"/>
                    <a:pt x="20668" y="68578"/>
                  </a:cubicBezTo>
                  <a:cubicBezTo>
                    <a:pt x="21523" y="68578"/>
                    <a:pt x="22419" y="68271"/>
                    <a:pt x="23251" y="67609"/>
                  </a:cubicBezTo>
                  <a:cubicBezTo>
                    <a:pt x="24575" y="66601"/>
                    <a:pt x="25709" y="65341"/>
                    <a:pt x="26591" y="63955"/>
                  </a:cubicBezTo>
                  <a:cubicBezTo>
                    <a:pt x="28796" y="60363"/>
                    <a:pt x="29930" y="56394"/>
                    <a:pt x="30750" y="52298"/>
                  </a:cubicBezTo>
                  <a:cubicBezTo>
                    <a:pt x="31191" y="50030"/>
                    <a:pt x="31632" y="47761"/>
                    <a:pt x="32199" y="45052"/>
                  </a:cubicBezTo>
                  <a:lnTo>
                    <a:pt x="32955" y="46564"/>
                  </a:lnTo>
                  <a:cubicBezTo>
                    <a:pt x="34971" y="50408"/>
                    <a:pt x="36799" y="54377"/>
                    <a:pt x="39067" y="58032"/>
                  </a:cubicBezTo>
                  <a:cubicBezTo>
                    <a:pt x="41020" y="61182"/>
                    <a:pt x="43730" y="63577"/>
                    <a:pt x="47762" y="64018"/>
                  </a:cubicBezTo>
                  <a:cubicBezTo>
                    <a:pt x="47862" y="64026"/>
                    <a:pt x="47963" y="64031"/>
                    <a:pt x="48067" y="64031"/>
                  </a:cubicBezTo>
                  <a:cubicBezTo>
                    <a:pt x="50262" y="64031"/>
                    <a:pt x="53327" y="62154"/>
                    <a:pt x="53748" y="60048"/>
                  </a:cubicBezTo>
                  <a:cubicBezTo>
                    <a:pt x="53937" y="58284"/>
                    <a:pt x="54063" y="56520"/>
                    <a:pt x="54063" y="54692"/>
                  </a:cubicBezTo>
                  <a:cubicBezTo>
                    <a:pt x="55638" y="54945"/>
                    <a:pt x="57340" y="55260"/>
                    <a:pt x="59041" y="55449"/>
                  </a:cubicBezTo>
                  <a:cubicBezTo>
                    <a:pt x="59080" y="55452"/>
                    <a:pt x="59120" y="55453"/>
                    <a:pt x="59161" y="55453"/>
                  </a:cubicBezTo>
                  <a:cubicBezTo>
                    <a:pt x="60774" y="55453"/>
                    <a:pt x="63833" y="53081"/>
                    <a:pt x="63956" y="51668"/>
                  </a:cubicBezTo>
                  <a:cubicBezTo>
                    <a:pt x="64082" y="50219"/>
                    <a:pt x="63956" y="48707"/>
                    <a:pt x="63515" y="47257"/>
                  </a:cubicBezTo>
                  <a:cubicBezTo>
                    <a:pt x="60931" y="40767"/>
                    <a:pt x="55954" y="36735"/>
                    <a:pt x="49401" y="34655"/>
                  </a:cubicBezTo>
                  <a:cubicBezTo>
                    <a:pt x="47006" y="33899"/>
                    <a:pt x="44486" y="33458"/>
                    <a:pt x="41902" y="32828"/>
                  </a:cubicBezTo>
                  <a:cubicBezTo>
                    <a:pt x="43163" y="31820"/>
                    <a:pt x="44360" y="30938"/>
                    <a:pt x="45431" y="29930"/>
                  </a:cubicBezTo>
                  <a:cubicBezTo>
                    <a:pt x="51669" y="24574"/>
                    <a:pt x="56773" y="18021"/>
                    <a:pt x="60427" y="10649"/>
                  </a:cubicBezTo>
                  <a:cubicBezTo>
                    <a:pt x="61309" y="8758"/>
                    <a:pt x="61876" y="6742"/>
                    <a:pt x="62066" y="4663"/>
                  </a:cubicBezTo>
                  <a:cubicBezTo>
                    <a:pt x="62318" y="2457"/>
                    <a:pt x="60490" y="126"/>
                    <a:pt x="58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4" name="Google Shape;3071;p67">
              <a:extLst>
                <a:ext uri="{FF2B5EF4-FFF2-40B4-BE49-F238E27FC236}">
                  <a16:creationId xmlns:a16="http://schemas.microsoft.com/office/drawing/2014/main" id="{E93B408B-378C-BE44-8902-95262FDC7D80}"/>
                </a:ext>
              </a:extLst>
            </p:cNvPr>
            <p:cNvSpPr/>
            <p:nvPr/>
          </p:nvSpPr>
          <p:spPr>
            <a:xfrm>
              <a:off x="1552230" y="2607590"/>
              <a:ext cx="136622" cy="89337"/>
            </a:xfrm>
            <a:custGeom>
              <a:avLst/>
              <a:gdLst/>
              <a:ahLst/>
              <a:cxnLst/>
              <a:rect l="l" t="t" r="r" b="b"/>
              <a:pathLst>
                <a:path w="19786" h="12938" extrusionOk="0">
                  <a:moveTo>
                    <a:pt x="1373" y="0"/>
                  </a:moveTo>
                  <a:cubicBezTo>
                    <a:pt x="948" y="0"/>
                    <a:pt x="668" y="99"/>
                    <a:pt x="568" y="300"/>
                  </a:cubicBezTo>
                  <a:cubicBezTo>
                    <a:pt x="0" y="1308"/>
                    <a:pt x="3907" y="4396"/>
                    <a:pt x="8948" y="7798"/>
                  </a:cubicBezTo>
                  <a:cubicBezTo>
                    <a:pt x="13315" y="10747"/>
                    <a:pt x="17163" y="12938"/>
                    <a:pt x="18563" y="12938"/>
                  </a:cubicBezTo>
                  <a:cubicBezTo>
                    <a:pt x="18779" y="12938"/>
                    <a:pt x="18937" y="12886"/>
                    <a:pt x="19029" y="12776"/>
                  </a:cubicBezTo>
                  <a:cubicBezTo>
                    <a:pt x="19786" y="11894"/>
                    <a:pt x="16446" y="7924"/>
                    <a:pt x="11216" y="4396"/>
                  </a:cubicBezTo>
                  <a:cubicBezTo>
                    <a:pt x="7083" y="1573"/>
                    <a:pt x="3070" y="0"/>
                    <a:pt x="1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5" name="Google Shape;3072;p67">
              <a:extLst>
                <a:ext uri="{FF2B5EF4-FFF2-40B4-BE49-F238E27FC236}">
                  <a16:creationId xmlns:a16="http://schemas.microsoft.com/office/drawing/2014/main" id="{D4A9F066-80A8-0B4D-93E8-B8315E597CAA}"/>
                </a:ext>
              </a:extLst>
            </p:cNvPr>
            <p:cNvSpPr/>
            <p:nvPr/>
          </p:nvSpPr>
          <p:spPr>
            <a:xfrm>
              <a:off x="1605744" y="2721066"/>
              <a:ext cx="68753" cy="122723"/>
            </a:xfrm>
            <a:custGeom>
              <a:avLst/>
              <a:gdLst/>
              <a:ahLst/>
              <a:cxnLst/>
              <a:rect l="l" t="t" r="r" b="b"/>
              <a:pathLst>
                <a:path w="9957" h="17773" extrusionOk="0">
                  <a:moveTo>
                    <a:pt x="8696" y="1"/>
                  </a:moveTo>
                  <a:cubicBezTo>
                    <a:pt x="8131" y="1"/>
                    <a:pt x="7200" y="535"/>
                    <a:pt x="6113" y="1572"/>
                  </a:cubicBezTo>
                  <a:cubicBezTo>
                    <a:pt x="2647" y="5101"/>
                    <a:pt x="568" y="9700"/>
                    <a:pt x="127" y="14615"/>
                  </a:cubicBezTo>
                  <a:cubicBezTo>
                    <a:pt x="1" y="16505"/>
                    <a:pt x="379" y="17703"/>
                    <a:pt x="946" y="17766"/>
                  </a:cubicBezTo>
                  <a:cubicBezTo>
                    <a:pt x="972" y="17770"/>
                    <a:pt x="998" y="17772"/>
                    <a:pt x="1025" y="17772"/>
                  </a:cubicBezTo>
                  <a:cubicBezTo>
                    <a:pt x="2150" y="17772"/>
                    <a:pt x="3641" y="13877"/>
                    <a:pt x="5735" y="9259"/>
                  </a:cubicBezTo>
                  <a:cubicBezTo>
                    <a:pt x="7814" y="4597"/>
                    <a:pt x="9956" y="879"/>
                    <a:pt x="9074" y="123"/>
                  </a:cubicBezTo>
                  <a:cubicBezTo>
                    <a:pt x="8979" y="41"/>
                    <a:pt x="8851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6" name="Google Shape;3073;p67">
              <a:extLst>
                <a:ext uri="{FF2B5EF4-FFF2-40B4-BE49-F238E27FC236}">
                  <a16:creationId xmlns:a16="http://schemas.microsoft.com/office/drawing/2014/main" id="{9B6C68C5-3D7E-A074-7F9C-40AB12AE6EC2}"/>
                </a:ext>
              </a:extLst>
            </p:cNvPr>
            <p:cNvSpPr/>
            <p:nvPr/>
          </p:nvSpPr>
          <p:spPr>
            <a:xfrm>
              <a:off x="1703201" y="2709811"/>
              <a:ext cx="102691" cy="98769"/>
            </a:xfrm>
            <a:custGeom>
              <a:avLst/>
              <a:gdLst/>
              <a:ahLst/>
              <a:cxnLst/>
              <a:rect l="l" t="t" r="r" b="b"/>
              <a:pathLst>
                <a:path w="14872" h="14304" extrusionOk="0">
                  <a:moveTo>
                    <a:pt x="1682" y="0"/>
                  </a:moveTo>
                  <a:cubicBezTo>
                    <a:pt x="798" y="0"/>
                    <a:pt x="269" y="222"/>
                    <a:pt x="190" y="619"/>
                  </a:cubicBezTo>
                  <a:cubicBezTo>
                    <a:pt x="1" y="1186"/>
                    <a:pt x="946" y="1879"/>
                    <a:pt x="2395" y="2887"/>
                  </a:cubicBezTo>
                  <a:cubicBezTo>
                    <a:pt x="3088" y="3454"/>
                    <a:pt x="3908" y="4021"/>
                    <a:pt x="4727" y="4714"/>
                  </a:cubicBezTo>
                  <a:cubicBezTo>
                    <a:pt x="5609" y="5407"/>
                    <a:pt x="6617" y="6164"/>
                    <a:pt x="7436" y="7109"/>
                  </a:cubicBezTo>
                  <a:cubicBezTo>
                    <a:pt x="8318" y="7991"/>
                    <a:pt x="9200" y="8873"/>
                    <a:pt x="9893" y="9755"/>
                  </a:cubicBezTo>
                  <a:cubicBezTo>
                    <a:pt x="10587" y="10574"/>
                    <a:pt x="11217" y="11393"/>
                    <a:pt x="11784" y="12086"/>
                  </a:cubicBezTo>
                  <a:cubicBezTo>
                    <a:pt x="12732" y="13390"/>
                    <a:pt x="13457" y="14303"/>
                    <a:pt x="14011" y="14303"/>
                  </a:cubicBezTo>
                  <a:cubicBezTo>
                    <a:pt x="14047" y="14303"/>
                    <a:pt x="14081" y="14299"/>
                    <a:pt x="14115" y="14292"/>
                  </a:cubicBezTo>
                  <a:cubicBezTo>
                    <a:pt x="14619" y="14103"/>
                    <a:pt x="14871" y="12843"/>
                    <a:pt x="14367" y="10826"/>
                  </a:cubicBezTo>
                  <a:cubicBezTo>
                    <a:pt x="14052" y="9692"/>
                    <a:pt x="13611" y="8621"/>
                    <a:pt x="13044" y="7613"/>
                  </a:cubicBezTo>
                  <a:cubicBezTo>
                    <a:pt x="11532" y="5029"/>
                    <a:pt x="9389" y="2950"/>
                    <a:pt x="6869" y="1564"/>
                  </a:cubicBezTo>
                  <a:cubicBezTo>
                    <a:pt x="5798" y="997"/>
                    <a:pt x="4727" y="556"/>
                    <a:pt x="3592" y="241"/>
                  </a:cubicBezTo>
                  <a:cubicBezTo>
                    <a:pt x="2845" y="77"/>
                    <a:pt x="2202" y="0"/>
                    <a:pt x="1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7" name="Google Shape;3074;p67">
              <a:extLst>
                <a:ext uri="{FF2B5EF4-FFF2-40B4-BE49-F238E27FC236}">
                  <a16:creationId xmlns:a16="http://schemas.microsoft.com/office/drawing/2014/main" id="{F99362C2-C001-9107-EEBC-2C535412D900}"/>
                </a:ext>
              </a:extLst>
            </p:cNvPr>
            <p:cNvSpPr/>
            <p:nvPr/>
          </p:nvSpPr>
          <p:spPr>
            <a:xfrm>
              <a:off x="1711473" y="2530413"/>
              <a:ext cx="84849" cy="134944"/>
            </a:xfrm>
            <a:custGeom>
              <a:avLst/>
              <a:gdLst/>
              <a:ahLst/>
              <a:cxnLst/>
              <a:rect l="l" t="t" r="r" b="b"/>
              <a:pathLst>
                <a:path w="12288" h="19543" extrusionOk="0">
                  <a:moveTo>
                    <a:pt x="11376" y="0"/>
                  </a:moveTo>
                  <a:cubicBezTo>
                    <a:pt x="10770" y="0"/>
                    <a:pt x="10102" y="1166"/>
                    <a:pt x="9263" y="2845"/>
                  </a:cubicBezTo>
                  <a:cubicBezTo>
                    <a:pt x="8380" y="4672"/>
                    <a:pt x="7183" y="7067"/>
                    <a:pt x="5734" y="9713"/>
                  </a:cubicBezTo>
                  <a:cubicBezTo>
                    <a:pt x="4285" y="12359"/>
                    <a:pt x="2836" y="14628"/>
                    <a:pt x="1764" y="16329"/>
                  </a:cubicBezTo>
                  <a:cubicBezTo>
                    <a:pt x="1386" y="16896"/>
                    <a:pt x="1071" y="17463"/>
                    <a:pt x="693" y="18030"/>
                  </a:cubicBezTo>
                  <a:cubicBezTo>
                    <a:pt x="441" y="18345"/>
                    <a:pt x="126" y="18534"/>
                    <a:pt x="0" y="18849"/>
                  </a:cubicBezTo>
                  <a:cubicBezTo>
                    <a:pt x="0" y="18975"/>
                    <a:pt x="63" y="19165"/>
                    <a:pt x="252" y="19291"/>
                  </a:cubicBezTo>
                  <a:cubicBezTo>
                    <a:pt x="504" y="19480"/>
                    <a:pt x="819" y="19543"/>
                    <a:pt x="1134" y="19543"/>
                  </a:cubicBezTo>
                  <a:cubicBezTo>
                    <a:pt x="2205" y="19417"/>
                    <a:pt x="3151" y="18912"/>
                    <a:pt x="3907" y="18219"/>
                  </a:cubicBezTo>
                  <a:cubicBezTo>
                    <a:pt x="6112" y="16455"/>
                    <a:pt x="7939" y="14187"/>
                    <a:pt x="9326" y="11729"/>
                  </a:cubicBezTo>
                  <a:cubicBezTo>
                    <a:pt x="10775" y="9209"/>
                    <a:pt x="11657" y="6500"/>
                    <a:pt x="12035" y="3664"/>
                  </a:cubicBezTo>
                  <a:cubicBezTo>
                    <a:pt x="12287" y="1459"/>
                    <a:pt x="11972" y="73"/>
                    <a:pt x="11468" y="10"/>
                  </a:cubicBezTo>
                  <a:cubicBezTo>
                    <a:pt x="11437" y="3"/>
                    <a:pt x="11407" y="0"/>
                    <a:pt x="1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8" name="Google Shape;3075;p67">
              <a:extLst>
                <a:ext uri="{FF2B5EF4-FFF2-40B4-BE49-F238E27FC236}">
                  <a16:creationId xmlns:a16="http://schemas.microsoft.com/office/drawing/2014/main" id="{64CE867B-1E0D-61C4-6208-C3179FC11906}"/>
                </a:ext>
              </a:extLst>
            </p:cNvPr>
            <p:cNvSpPr/>
            <p:nvPr/>
          </p:nvSpPr>
          <p:spPr>
            <a:xfrm>
              <a:off x="1642292" y="2654633"/>
              <a:ext cx="113132" cy="86782"/>
            </a:xfrm>
            <a:custGeom>
              <a:avLst/>
              <a:gdLst/>
              <a:ahLst/>
              <a:cxnLst/>
              <a:rect l="l" t="t" r="r" b="b"/>
              <a:pathLst>
                <a:path w="16384" h="12568" extrusionOk="0">
                  <a:moveTo>
                    <a:pt x="8101" y="0"/>
                  </a:moveTo>
                  <a:cubicBezTo>
                    <a:pt x="6337" y="0"/>
                    <a:pt x="4580" y="591"/>
                    <a:pt x="3151" y="1742"/>
                  </a:cubicBezTo>
                  <a:cubicBezTo>
                    <a:pt x="379" y="3947"/>
                    <a:pt x="1" y="8043"/>
                    <a:pt x="2332" y="10689"/>
                  </a:cubicBezTo>
                  <a:cubicBezTo>
                    <a:pt x="3317" y="11778"/>
                    <a:pt x="4814" y="12568"/>
                    <a:pt x="6999" y="12568"/>
                  </a:cubicBezTo>
                  <a:cubicBezTo>
                    <a:pt x="7469" y="12568"/>
                    <a:pt x="7971" y="12531"/>
                    <a:pt x="8507" y="12453"/>
                  </a:cubicBezTo>
                  <a:cubicBezTo>
                    <a:pt x="16257" y="11256"/>
                    <a:pt x="16383" y="3569"/>
                    <a:pt x="12224" y="1175"/>
                  </a:cubicBezTo>
                  <a:cubicBezTo>
                    <a:pt x="10957" y="386"/>
                    <a:pt x="9527" y="0"/>
                    <a:pt x="810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39132">
            <a:off x="-1518074" y="-2961055"/>
            <a:ext cx="3104298" cy="52458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978027">
            <a:off x="-290670" y="-586347"/>
            <a:ext cx="2327737" cy="20047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888755">
            <a:off x="8128077" y="32118"/>
            <a:ext cx="6962325" cy="297639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82082" y="2101990"/>
            <a:ext cx="3647849" cy="612525"/>
            <a:chOff x="0" y="0"/>
            <a:chExt cx="4653187" cy="4357756"/>
          </a:xfrm>
        </p:grpSpPr>
        <p:sp>
          <p:nvSpPr>
            <p:cNvPr id="7" name="Freeform 7"/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24561" y="3332964"/>
            <a:ext cx="3604403" cy="552879"/>
            <a:chOff x="0" y="0"/>
            <a:chExt cx="4653187" cy="4357756"/>
          </a:xfrm>
        </p:grpSpPr>
        <p:sp>
          <p:nvSpPr>
            <p:cNvPr id="11" name="Freeform 11"/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sp>
        <p:nvSpPr>
          <p:cNvPr id="21" name="TextBox 15"/>
          <p:cNvSpPr txBox="1"/>
          <p:nvPr/>
        </p:nvSpPr>
        <p:spPr>
          <a:xfrm>
            <a:off x="3384255" y="365010"/>
            <a:ext cx="540956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II LANDASAN TEORI</a:t>
            </a:r>
          </a:p>
        </p:txBody>
      </p:sp>
      <p:cxnSp>
        <p:nvCxnSpPr>
          <p:cNvPr id="22" name="Google Shape;241;p40"/>
          <p:cNvCxnSpPr/>
          <p:nvPr/>
        </p:nvCxnSpPr>
        <p:spPr>
          <a:xfrm>
            <a:off x="4146996" y="748639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3614;p68"/>
          <p:cNvSpPr/>
          <p:nvPr/>
        </p:nvSpPr>
        <p:spPr>
          <a:xfrm>
            <a:off x="929320" y="1860965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2.1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FA65DAE-39C1-9A25-E191-E0F55EC21285}"/>
              </a:ext>
            </a:extLst>
          </p:cNvPr>
          <p:cNvGrpSpPr/>
          <p:nvPr/>
        </p:nvGrpSpPr>
        <p:grpSpPr>
          <a:xfrm>
            <a:off x="1263986" y="3420679"/>
            <a:ext cx="3647849" cy="612525"/>
            <a:chOff x="0" y="0"/>
            <a:chExt cx="4653187" cy="435775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4B4D9A-08B3-FD44-6574-222131D39EB2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9270300-7C1F-5727-05A6-F5B7C2FB41B6}"/>
              </a:ext>
            </a:extLst>
          </p:cNvPr>
          <p:cNvGrpSpPr/>
          <p:nvPr/>
        </p:nvGrpSpPr>
        <p:grpSpPr>
          <a:xfrm>
            <a:off x="7128454" y="4725159"/>
            <a:ext cx="3647849" cy="612525"/>
            <a:chOff x="0" y="0"/>
            <a:chExt cx="4653187" cy="4357756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A89E490-D886-B950-9DA1-F4363546B43C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C04A9123-8515-70BE-CB91-4F8CF54F64CA}"/>
              </a:ext>
            </a:extLst>
          </p:cNvPr>
          <p:cNvGrpSpPr/>
          <p:nvPr/>
        </p:nvGrpSpPr>
        <p:grpSpPr>
          <a:xfrm>
            <a:off x="1263985" y="4781568"/>
            <a:ext cx="3647849" cy="612525"/>
            <a:chOff x="0" y="0"/>
            <a:chExt cx="4653187" cy="4357756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FB70CCC-D890-39E8-0AE5-2CEC9E8239AD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2F761D40-1987-9C95-981C-D553BDA94C4E}"/>
              </a:ext>
            </a:extLst>
          </p:cNvPr>
          <p:cNvGrpSpPr/>
          <p:nvPr/>
        </p:nvGrpSpPr>
        <p:grpSpPr>
          <a:xfrm>
            <a:off x="1351231" y="5857672"/>
            <a:ext cx="3647849" cy="612525"/>
            <a:chOff x="0" y="0"/>
            <a:chExt cx="4653187" cy="4357756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A83F6C1-7592-8058-02D6-7FBA5094515F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D8DD1747-2DA2-72DB-70FB-5FD3609F2565}"/>
              </a:ext>
            </a:extLst>
          </p:cNvPr>
          <p:cNvGrpSpPr/>
          <p:nvPr/>
        </p:nvGrpSpPr>
        <p:grpSpPr>
          <a:xfrm>
            <a:off x="7124561" y="5844514"/>
            <a:ext cx="3655636" cy="612525"/>
            <a:chOff x="-79505" y="783842"/>
            <a:chExt cx="4660846" cy="3427294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4FF46FA-8CAD-0170-8B97-A100793A0135}"/>
                </a:ext>
              </a:extLst>
            </p:cNvPr>
            <p:cNvSpPr/>
            <p:nvPr/>
          </p:nvSpPr>
          <p:spPr>
            <a:xfrm>
              <a:off x="-79505" y="783842"/>
              <a:ext cx="4660846" cy="3427294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sp>
        <p:nvSpPr>
          <p:cNvPr id="20" name="Google Shape;3614;p68">
            <a:extLst>
              <a:ext uri="{FF2B5EF4-FFF2-40B4-BE49-F238E27FC236}">
                <a16:creationId xmlns:a16="http://schemas.microsoft.com/office/drawing/2014/main" id="{B4AA7BA6-703D-4A2B-B643-8DAB36AAC738}"/>
              </a:ext>
            </a:extLst>
          </p:cNvPr>
          <p:cNvSpPr/>
          <p:nvPr/>
        </p:nvSpPr>
        <p:spPr>
          <a:xfrm>
            <a:off x="4366617" y="3249856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2.3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614;p68">
            <a:extLst>
              <a:ext uri="{FF2B5EF4-FFF2-40B4-BE49-F238E27FC236}">
                <a16:creationId xmlns:a16="http://schemas.microsoft.com/office/drawing/2014/main" id="{96542DC8-E8B1-20CF-9367-2A928C060EBD}"/>
              </a:ext>
            </a:extLst>
          </p:cNvPr>
          <p:cNvSpPr/>
          <p:nvPr/>
        </p:nvSpPr>
        <p:spPr>
          <a:xfrm>
            <a:off x="6898276" y="4566359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2.6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614;p68">
            <a:extLst>
              <a:ext uri="{FF2B5EF4-FFF2-40B4-BE49-F238E27FC236}">
                <a16:creationId xmlns:a16="http://schemas.microsoft.com/office/drawing/2014/main" id="{C98E1756-DD98-622A-3A5E-4775ABE74BA3}"/>
              </a:ext>
            </a:extLst>
          </p:cNvPr>
          <p:cNvSpPr/>
          <p:nvPr/>
        </p:nvSpPr>
        <p:spPr>
          <a:xfrm>
            <a:off x="10483817" y="5716656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2.8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614;p68">
            <a:extLst>
              <a:ext uri="{FF2B5EF4-FFF2-40B4-BE49-F238E27FC236}">
                <a16:creationId xmlns:a16="http://schemas.microsoft.com/office/drawing/2014/main" id="{AEE241B7-3072-2C68-7718-58C4CD376109}"/>
              </a:ext>
            </a:extLst>
          </p:cNvPr>
          <p:cNvSpPr/>
          <p:nvPr/>
        </p:nvSpPr>
        <p:spPr>
          <a:xfrm>
            <a:off x="4470546" y="4645482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2.5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614;p68">
            <a:extLst>
              <a:ext uri="{FF2B5EF4-FFF2-40B4-BE49-F238E27FC236}">
                <a16:creationId xmlns:a16="http://schemas.microsoft.com/office/drawing/2014/main" id="{260D19C5-1541-2D88-1074-FB2138199294}"/>
              </a:ext>
            </a:extLst>
          </p:cNvPr>
          <p:cNvSpPr/>
          <p:nvPr/>
        </p:nvSpPr>
        <p:spPr>
          <a:xfrm>
            <a:off x="873198" y="5684634"/>
            <a:ext cx="719297" cy="414835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2.7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F3F12D03-D2C0-2BFC-525F-2213BA557EDE}"/>
              </a:ext>
            </a:extLst>
          </p:cNvPr>
          <p:cNvGrpSpPr/>
          <p:nvPr/>
        </p:nvGrpSpPr>
        <p:grpSpPr>
          <a:xfrm>
            <a:off x="6966899" y="2097067"/>
            <a:ext cx="3647849" cy="612525"/>
            <a:chOff x="0" y="0"/>
            <a:chExt cx="4653187" cy="4357756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7650CF8-F01E-FDEE-6FE6-5DDCB0AE650C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solidFill>
              <a:srgbClr val="C7A18E"/>
            </a:solidFill>
          </p:spPr>
        </p:sp>
      </p:grpSp>
      <p:sp>
        <p:nvSpPr>
          <p:cNvPr id="29" name="Google Shape;3614;p68">
            <a:extLst>
              <a:ext uri="{FF2B5EF4-FFF2-40B4-BE49-F238E27FC236}">
                <a16:creationId xmlns:a16="http://schemas.microsoft.com/office/drawing/2014/main" id="{3FBC06AD-57BC-9068-76B9-53AE4D497FD2}"/>
              </a:ext>
            </a:extLst>
          </p:cNvPr>
          <p:cNvSpPr/>
          <p:nvPr/>
        </p:nvSpPr>
        <p:spPr>
          <a:xfrm>
            <a:off x="6722246" y="3042679"/>
            <a:ext cx="719297" cy="482446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2.4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2D977A70-E7D0-0A88-0DE2-F2DEA3B949F5}"/>
              </a:ext>
            </a:extLst>
          </p:cNvPr>
          <p:cNvSpPr txBox="1"/>
          <p:nvPr/>
        </p:nvSpPr>
        <p:spPr>
          <a:xfrm>
            <a:off x="6925958" y="2243028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Comic Sans MS" panose="030F0702030302020204" pitchFamily="66" charset="0"/>
              </a:rPr>
              <a:t>Framework Laravel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17D5783F-6EA2-39AB-F061-003DBBC6E5DC}"/>
              </a:ext>
            </a:extLst>
          </p:cNvPr>
          <p:cNvSpPr txBox="1"/>
          <p:nvPr/>
        </p:nvSpPr>
        <p:spPr>
          <a:xfrm>
            <a:off x="7441543" y="3437126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 err="1">
                <a:latin typeface="Comic Sans MS" panose="030F0702030302020204" pitchFamily="66" charset="0"/>
              </a:rPr>
              <a:t>Php</a:t>
            </a:r>
            <a:r>
              <a:rPr lang="en-US" sz="2400" b="1" dirty="0">
                <a:latin typeface="Comic Sans MS" panose="030F0702030302020204" pitchFamily="66" charset="0"/>
              </a:rPr>
              <a:t> My Admin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C048FB84-8E8A-B4A5-0B72-96E19C076171}"/>
              </a:ext>
            </a:extLst>
          </p:cNvPr>
          <p:cNvSpPr txBox="1"/>
          <p:nvPr/>
        </p:nvSpPr>
        <p:spPr>
          <a:xfrm>
            <a:off x="1381516" y="4993305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Comic Sans MS" panose="030F0702030302020204" pitchFamily="66" charset="0"/>
              </a:rPr>
              <a:t>XAMPP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42635BF-9E56-EF2B-0EA4-CBE16134EA85}"/>
              </a:ext>
            </a:extLst>
          </p:cNvPr>
          <p:cNvSpPr txBox="1"/>
          <p:nvPr/>
        </p:nvSpPr>
        <p:spPr>
          <a:xfrm>
            <a:off x="7069333" y="4915549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MySQL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4EEFD8EB-1DFB-7389-9DF0-EAAFFA685A02}"/>
              </a:ext>
            </a:extLst>
          </p:cNvPr>
          <p:cNvSpPr txBox="1"/>
          <p:nvPr/>
        </p:nvSpPr>
        <p:spPr>
          <a:xfrm>
            <a:off x="1411803" y="6028790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Comic Sans MS" panose="030F0702030302020204" pitchFamily="66" charset="0"/>
              </a:rPr>
              <a:t>Visual Studio Code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79939A44-97DE-A959-FCA7-47680C45139D}"/>
              </a:ext>
            </a:extLst>
          </p:cNvPr>
          <p:cNvSpPr txBox="1"/>
          <p:nvPr/>
        </p:nvSpPr>
        <p:spPr>
          <a:xfrm>
            <a:off x="625016" y="3609009"/>
            <a:ext cx="480232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 err="1">
                <a:latin typeface="Comic Sans MS" panose="030F0702030302020204" pitchFamily="66" charset="0"/>
              </a:rPr>
              <a:t>Konsep</a:t>
            </a:r>
            <a:r>
              <a:rPr lang="en-US" sz="2400" b="1" dirty="0">
                <a:latin typeface="Comic Sans MS" panose="030F0702030302020204" pitchFamily="66" charset="0"/>
              </a:rPr>
              <a:t> MVC</a:t>
            </a:r>
          </a:p>
        </p:txBody>
      </p:sp>
      <p:sp>
        <p:nvSpPr>
          <p:cNvPr id="36" name="Google Shape;3614;p68">
            <a:extLst>
              <a:ext uri="{FF2B5EF4-FFF2-40B4-BE49-F238E27FC236}">
                <a16:creationId xmlns:a16="http://schemas.microsoft.com/office/drawing/2014/main" id="{A344CFC4-CD5C-AD2A-9DAA-EDD09E0E38CB}"/>
              </a:ext>
            </a:extLst>
          </p:cNvPr>
          <p:cNvSpPr/>
          <p:nvPr/>
        </p:nvSpPr>
        <p:spPr>
          <a:xfrm>
            <a:off x="10256493" y="1962584"/>
            <a:ext cx="719297" cy="482446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2.2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BA454FB3-DF08-46C0-7B72-3768ABFD4672}"/>
              </a:ext>
            </a:extLst>
          </p:cNvPr>
          <p:cNvSpPr txBox="1"/>
          <p:nvPr/>
        </p:nvSpPr>
        <p:spPr>
          <a:xfrm>
            <a:off x="1178133" y="2205416"/>
            <a:ext cx="3915824" cy="304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000" b="1" dirty="0">
                <a:latin typeface="Comic Sans MS" panose="030F0702030302020204" pitchFamily="66" charset="0"/>
              </a:rPr>
              <a:t>Bahasa </a:t>
            </a:r>
            <a:r>
              <a:rPr lang="en-US" sz="2000" b="1" dirty="0" err="1">
                <a:latin typeface="Comic Sans MS" panose="030F0702030302020204" pitchFamily="66" charset="0"/>
              </a:rPr>
              <a:t>Pemrograman</a:t>
            </a:r>
            <a:r>
              <a:rPr lang="en-US" sz="2000" b="1" dirty="0">
                <a:latin typeface="Comic Sans MS" panose="030F0702030302020204" pitchFamily="66" charset="0"/>
              </a:rPr>
              <a:t> </a:t>
            </a:r>
            <a:r>
              <a:rPr lang="en-US" sz="2000" b="1" dirty="0" err="1">
                <a:latin typeface="Comic Sans MS" panose="030F0702030302020204" pitchFamily="66" charset="0"/>
              </a:rPr>
              <a:t>Php</a:t>
            </a:r>
            <a:endParaRPr 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3E3631AC-BB07-8B4A-D781-3BCF4E635BF7}"/>
              </a:ext>
            </a:extLst>
          </p:cNvPr>
          <p:cNvSpPr txBox="1"/>
          <p:nvPr/>
        </p:nvSpPr>
        <p:spPr>
          <a:xfrm>
            <a:off x="7155739" y="5948626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Comic Sans MS" panose="030F0702030302020204" pitchFamily="66" charset="0"/>
              </a:rPr>
              <a:t>UML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53848" y="5873896"/>
            <a:ext cx="1700559" cy="175637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-2731927" y="-772798"/>
            <a:ext cx="7013933" cy="146935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208472">
            <a:off x="-887227" y="-1232089"/>
            <a:ext cx="2015113" cy="1735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 flipV="1">
            <a:off x="8428915" y="2554495"/>
            <a:ext cx="6858000" cy="192024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90185" y="2402901"/>
            <a:ext cx="6858000" cy="1920240"/>
          </a:xfrm>
          <a:prstGeom prst="rect">
            <a:avLst/>
          </a:prstGeom>
        </p:spPr>
      </p:pic>
      <p:sp>
        <p:nvSpPr>
          <p:cNvPr id="33" name="TextBox 15"/>
          <p:cNvSpPr txBox="1"/>
          <p:nvPr/>
        </p:nvSpPr>
        <p:spPr>
          <a:xfrm>
            <a:off x="2459116" y="266025"/>
            <a:ext cx="674473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III ANALISIS DAN PERANCANGAN</a:t>
            </a:r>
          </a:p>
        </p:txBody>
      </p:sp>
      <p:cxnSp>
        <p:nvCxnSpPr>
          <p:cNvPr id="34" name="Google Shape;241;p40"/>
          <p:cNvCxnSpPr/>
          <p:nvPr/>
        </p:nvCxnSpPr>
        <p:spPr>
          <a:xfrm>
            <a:off x="2797021" y="7751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oup 6">
            <a:extLst>
              <a:ext uri="{FF2B5EF4-FFF2-40B4-BE49-F238E27FC236}">
                <a16:creationId xmlns:a16="http://schemas.microsoft.com/office/drawing/2014/main" id="{63110B08-5F3C-E83C-08DA-82E2C32032C6}"/>
              </a:ext>
            </a:extLst>
          </p:cNvPr>
          <p:cNvGrpSpPr/>
          <p:nvPr/>
        </p:nvGrpSpPr>
        <p:grpSpPr>
          <a:xfrm>
            <a:off x="3742486" y="892386"/>
            <a:ext cx="3647849" cy="612525"/>
            <a:chOff x="0" y="0"/>
            <a:chExt cx="4653187" cy="43577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4FFB06E-8483-7EB6-1CB0-2C0C7A9F9B07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CB1C3515-0D3F-DA1F-D400-7CC93DB1F0F2}"/>
              </a:ext>
            </a:extLst>
          </p:cNvPr>
          <p:cNvGrpSpPr/>
          <p:nvPr/>
        </p:nvGrpSpPr>
        <p:grpSpPr>
          <a:xfrm>
            <a:off x="284354" y="2902090"/>
            <a:ext cx="3454468" cy="732645"/>
            <a:chOff x="0" y="0"/>
            <a:chExt cx="4653187" cy="4357756"/>
          </a:xfrm>
          <a:solidFill>
            <a:schemeClr val="accent2">
              <a:lumMod val="75000"/>
            </a:schemeClr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C1ACAAC-D3C7-C4A7-B766-4C821FB57F2F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F49934B6-C9CE-B5CC-8A8E-26A6ACF691CC}"/>
              </a:ext>
            </a:extLst>
          </p:cNvPr>
          <p:cNvGrpSpPr/>
          <p:nvPr/>
        </p:nvGrpSpPr>
        <p:grpSpPr>
          <a:xfrm>
            <a:off x="284353" y="4848297"/>
            <a:ext cx="3647849" cy="612525"/>
            <a:chOff x="0" y="0"/>
            <a:chExt cx="4653187" cy="4357756"/>
          </a:xfrm>
          <a:solidFill>
            <a:schemeClr val="accent2">
              <a:lumMod val="75000"/>
            </a:schemeClr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CBA39A7-E3B0-F598-657C-21DC3D1C935E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B96ABFE7-232F-3880-6DE4-8045DFFD8376}"/>
              </a:ext>
            </a:extLst>
          </p:cNvPr>
          <p:cNvGrpSpPr/>
          <p:nvPr/>
        </p:nvGrpSpPr>
        <p:grpSpPr>
          <a:xfrm>
            <a:off x="7173029" y="2902090"/>
            <a:ext cx="3543231" cy="612525"/>
            <a:chOff x="0" y="0"/>
            <a:chExt cx="4653187" cy="4357756"/>
          </a:xfrm>
          <a:solidFill>
            <a:schemeClr val="accent2">
              <a:lumMod val="75000"/>
            </a:schemeClr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67ECD84-96B3-40A0-38DC-7BE5FD9D1474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D92D3907-96AA-B9AD-D1D6-66CBA87F4A3D}"/>
              </a:ext>
            </a:extLst>
          </p:cNvPr>
          <p:cNvGrpSpPr/>
          <p:nvPr/>
        </p:nvGrpSpPr>
        <p:grpSpPr>
          <a:xfrm>
            <a:off x="7202316" y="4848296"/>
            <a:ext cx="3543231" cy="612525"/>
            <a:chOff x="0" y="0"/>
            <a:chExt cx="4653187" cy="4357756"/>
          </a:xfrm>
          <a:solidFill>
            <a:schemeClr val="accent2">
              <a:lumMod val="75000"/>
            </a:schemeClr>
          </a:solidFill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F8503DF-6CE0-6E61-1CF8-9E6B4F37F366}"/>
                </a:ext>
              </a:extLst>
            </p:cNvPr>
            <p:cNvSpPr/>
            <p:nvPr/>
          </p:nvSpPr>
          <p:spPr>
            <a:xfrm>
              <a:off x="-1" y="0"/>
              <a:ext cx="4660846" cy="4357756"/>
            </a:xfrm>
            <a:custGeom>
              <a:avLst/>
              <a:gdLst/>
              <a:ahLst/>
              <a:cxnLst/>
              <a:rect l="l" t="t" r="r" b="b"/>
              <a:pathLst>
                <a:path w="4660846" h="4357756">
                  <a:moveTo>
                    <a:pt x="4154407" y="4340837"/>
                  </a:moveTo>
                  <a:cubicBezTo>
                    <a:pt x="4154407" y="4340837"/>
                    <a:pt x="3917411" y="4330867"/>
                    <a:pt x="3555272" y="4344312"/>
                  </a:cubicBezTo>
                  <a:cubicBezTo>
                    <a:pt x="3193133" y="4357756"/>
                    <a:pt x="490924" y="4357756"/>
                    <a:pt x="490924" y="4357756"/>
                  </a:cubicBezTo>
                  <a:cubicBezTo>
                    <a:pt x="245502" y="4357756"/>
                    <a:pt x="32509" y="4260488"/>
                    <a:pt x="31032" y="4100374"/>
                  </a:cubicBezTo>
                  <a:cubicBezTo>
                    <a:pt x="31032" y="4100374"/>
                    <a:pt x="0" y="2606837"/>
                    <a:pt x="0" y="606979"/>
                  </a:cubicBezTo>
                  <a:cubicBezTo>
                    <a:pt x="0" y="392820"/>
                    <a:pt x="15517" y="249246"/>
                    <a:pt x="15517" y="249246"/>
                  </a:cubicBezTo>
                  <a:cubicBezTo>
                    <a:pt x="15518" y="120578"/>
                    <a:pt x="1" y="0"/>
                    <a:pt x="459892" y="8134"/>
                  </a:cubicBezTo>
                  <a:cubicBezTo>
                    <a:pt x="459892" y="8134"/>
                    <a:pt x="1144663" y="28433"/>
                    <a:pt x="1627778" y="20834"/>
                  </a:cubicBezTo>
                  <a:cubicBezTo>
                    <a:pt x="2144992" y="12700"/>
                    <a:pt x="4107858" y="0"/>
                    <a:pt x="4107858" y="0"/>
                  </a:cubicBezTo>
                  <a:cubicBezTo>
                    <a:pt x="4419759" y="0"/>
                    <a:pt x="4653188" y="101069"/>
                    <a:pt x="4645330" y="303616"/>
                  </a:cubicBezTo>
                  <a:cubicBezTo>
                    <a:pt x="4645330" y="303616"/>
                    <a:pt x="4643335" y="2428946"/>
                    <a:pt x="4652090" y="3400787"/>
                  </a:cubicBezTo>
                  <a:cubicBezTo>
                    <a:pt x="4660846" y="3694088"/>
                    <a:pt x="4614297" y="4027160"/>
                    <a:pt x="4614297" y="4027160"/>
                  </a:cubicBezTo>
                  <a:cubicBezTo>
                    <a:pt x="4611332" y="4207185"/>
                    <a:pt x="4399829" y="4340837"/>
                    <a:pt x="4154407" y="4340837"/>
                  </a:cubicBezTo>
                  <a:close/>
                </a:path>
              </a:pathLst>
            </a:custGeom>
            <a:grpFill/>
          </p:spPr>
        </p:sp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07C8049-ACD7-20E0-A55A-81300BAA12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7390" y="1504910"/>
            <a:ext cx="3332548" cy="1397176"/>
          </a:xfrm>
          <a:prstGeom prst="curvedConnector3">
            <a:avLst>
              <a:gd name="adj1" fmla="val 4657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B584555-12D1-3C63-2FF2-70633D5F2A68}"/>
              </a:ext>
            </a:extLst>
          </p:cNvPr>
          <p:cNvCxnSpPr>
            <a:cxnSpLocks/>
          </p:cNvCxnSpPr>
          <p:nvPr/>
        </p:nvCxnSpPr>
        <p:spPr>
          <a:xfrm>
            <a:off x="5309938" y="1504910"/>
            <a:ext cx="3893917" cy="1397178"/>
          </a:xfrm>
          <a:prstGeom prst="curvedConnector3">
            <a:avLst>
              <a:gd name="adj1" fmla="val 485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7F0B788-E665-D07D-B7FC-9EB11C6918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77392" y="1504910"/>
            <a:ext cx="3473218" cy="3343386"/>
          </a:xfrm>
          <a:prstGeom prst="curvedConnector3">
            <a:avLst>
              <a:gd name="adj1" fmla="val 3749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7A04951-A420-2DEA-8601-0E87214AEAA3}"/>
              </a:ext>
            </a:extLst>
          </p:cNvPr>
          <p:cNvCxnSpPr>
            <a:cxnSpLocks/>
          </p:cNvCxnSpPr>
          <p:nvPr/>
        </p:nvCxnSpPr>
        <p:spPr>
          <a:xfrm>
            <a:off x="5274002" y="1504911"/>
            <a:ext cx="3757516" cy="3343385"/>
          </a:xfrm>
          <a:prstGeom prst="curvedConnector3">
            <a:avLst>
              <a:gd name="adj1" fmla="val 417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15">
            <a:extLst>
              <a:ext uri="{FF2B5EF4-FFF2-40B4-BE49-F238E27FC236}">
                <a16:creationId xmlns:a16="http://schemas.microsoft.com/office/drawing/2014/main" id="{5DAFA4C1-76C9-E756-6F44-AF9852EC0B51}"/>
              </a:ext>
            </a:extLst>
          </p:cNvPr>
          <p:cNvSpPr txBox="1"/>
          <p:nvPr/>
        </p:nvSpPr>
        <p:spPr>
          <a:xfrm>
            <a:off x="180751" y="3153834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i="1" dirty="0">
                <a:latin typeface="Comic Sans MS" panose="030F0702030302020204" pitchFamily="66" charset="0"/>
              </a:rPr>
              <a:t>Use Case Diagram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87EA9E81-A447-839B-8690-363B406EB2A9}"/>
              </a:ext>
            </a:extLst>
          </p:cNvPr>
          <p:cNvSpPr txBox="1"/>
          <p:nvPr/>
        </p:nvSpPr>
        <p:spPr>
          <a:xfrm>
            <a:off x="149205" y="5072562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i="1" dirty="0">
                <a:latin typeface="Comic Sans MS" panose="030F0702030302020204" pitchFamily="66" charset="0"/>
              </a:rPr>
              <a:t>Sequence Diagram</a:t>
            </a:r>
          </a:p>
        </p:txBody>
      </p:sp>
      <p:sp>
        <p:nvSpPr>
          <p:cNvPr id="54" name="TextBox 15">
            <a:extLst>
              <a:ext uri="{FF2B5EF4-FFF2-40B4-BE49-F238E27FC236}">
                <a16:creationId xmlns:a16="http://schemas.microsoft.com/office/drawing/2014/main" id="{490F5720-AE7B-1FF4-ADD9-6296E76CDC39}"/>
              </a:ext>
            </a:extLst>
          </p:cNvPr>
          <p:cNvSpPr txBox="1"/>
          <p:nvPr/>
        </p:nvSpPr>
        <p:spPr>
          <a:xfrm>
            <a:off x="7143648" y="3042420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i="1" dirty="0">
                <a:latin typeface="Comic Sans MS" panose="030F0702030302020204" pitchFamily="66" charset="0"/>
              </a:rPr>
              <a:t>Activity Diagram</a:t>
            </a: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F66C0FB8-2152-175C-2527-82B9D708A917}"/>
              </a:ext>
            </a:extLst>
          </p:cNvPr>
          <p:cNvSpPr txBox="1"/>
          <p:nvPr/>
        </p:nvSpPr>
        <p:spPr>
          <a:xfrm>
            <a:off x="7368066" y="5042399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i="1" dirty="0">
                <a:latin typeface="Comic Sans MS" panose="030F0702030302020204" pitchFamily="66" charset="0"/>
              </a:rPr>
              <a:t>Class Diagram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0ED647BC-615E-29B1-5BF5-426D8467FE36}"/>
              </a:ext>
            </a:extLst>
          </p:cNvPr>
          <p:cNvSpPr txBox="1"/>
          <p:nvPr/>
        </p:nvSpPr>
        <p:spPr>
          <a:xfrm>
            <a:off x="3702626" y="1074539"/>
            <a:ext cx="359328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dirty="0">
                <a:latin typeface="Comic Sans MS" panose="030F0702030302020204" pitchFamily="66" charset="0"/>
              </a:rPr>
              <a:t>UML</a:t>
            </a:r>
          </a:p>
        </p:txBody>
      </p:sp>
      <p:sp>
        <p:nvSpPr>
          <p:cNvPr id="57" name="Google Shape;3614;p68">
            <a:extLst>
              <a:ext uri="{FF2B5EF4-FFF2-40B4-BE49-F238E27FC236}">
                <a16:creationId xmlns:a16="http://schemas.microsoft.com/office/drawing/2014/main" id="{BE8ADAC9-AC32-3F74-891F-08A8E62226B2}"/>
              </a:ext>
            </a:extLst>
          </p:cNvPr>
          <p:cNvSpPr/>
          <p:nvPr/>
        </p:nvSpPr>
        <p:spPr>
          <a:xfrm>
            <a:off x="96431" y="2661946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3.1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614;p68">
            <a:extLst>
              <a:ext uri="{FF2B5EF4-FFF2-40B4-BE49-F238E27FC236}">
                <a16:creationId xmlns:a16="http://schemas.microsoft.com/office/drawing/2014/main" id="{BC966997-53BF-3F3E-7879-52E18CBDC42B}"/>
              </a:ext>
            </a:extLst>
          </p:cNvPr>
          <p:cNvSpPr/>
          <p:nvPr/>
        </p:nvSpPr>
        <p:spPr>
          <a:xfrm>
            <a:off x="10288702" y="2638693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3.2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3614;p68">
            <a:extLst>
              <a:ext uri="{FF2B5EF4-FFF2-40B4-BE49-F238E27FC236}">
                <a16:creationId xmlns:a16="http://schemas.microsoft.com/office/drawing/2014/main" id="{223059FD-7502-19FE-F351-1B85E30686B0}"/>
              </a:ext>
            </a:extLst>
          </p:cNvPr>
          <p:cNvSpPr/>
          <p:nvPr/>
        </p:nvSpPr>
        <p:spPr>
          <a:xfrm>
            <a:off x="3377318" y="4557905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3.3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3614;p68">
            <a:extLst>
              <a:ext uri="{FF2B5EF4-FFF2-40B4-BE49-F238E27FC236}">
                <a16:creationId xmlns:a16="http://schemas.microsoft.com/office/drawing/2014/main" id="{982D5861-0B14-DB7D-78DA-C10F87544FA9}"/>
              </a:ext>
            </a:extLst>
          </p:cNvPr>
          <p:cNvSpPr/>
          <p:nvPr/>
        </p:nvSpPr>
        <p:spPr>
          <a:xfrm>
            <a:off x="6925542" y="4637740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3.4</a:t>
            </a:r>
            <a:endParaRPr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614;p68">
            <a:extLst>
              <a:ext uri="{FF2B5EF4-FFF2-40B4-BE49-F238E27FC236}">
                <a16:creationId xmlns:a16="http://schemas.microsoft.com/office/drawing/2014/main" id="{3BC26DF9-72A7-CD2E-BA69-0B27E4CA4E9E}"/>
              </a:ext>
            </a:extLst>
          </p:cNvPr>
          <p:cNvSpPr/>
          <p:nvPr/>
        </p:nvSpPr>
        <p:spPr>
          <a:xfrm>
            <a:off x="6823458" y="785063"/>
            <a:ext cx="719297" cy="514657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3</a:t>
            </a:r>
            <a:endParaRPr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53848" y="5873896"/>
            <a:ext cx="1700559" cy="175637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-2731927" y="-772798"/>
            <a:ext cx="7013933" cy="146935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208472">
            <a:off x="-887227" y="-1232089"/>
            <a:ext cx="2015113" cy="1735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400000" flipV="1">
            <a:off x="8247380" y="2468880"/>
            <a:ext cx="6858000" cy="192024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21700" y="2468880"/>
            <a:ext cx="6858000" cy="1920240"/>
          </a:xfrm>
          <a:prstGeom prst="rect">
            <a:avLst/>
          </a:prstGeom>
        </p:spPr>
      </p:pic>
      <p:sp>
        <p:nvSpPr>
          <p:cNvPr id="33" name="TextBox 15"/>
          <p:cNvSpPr txBox="1"/>
          <p:nvPr/>
        </p:nvSpPr>
        <p:spPr>
          <a:xfrm>
            <a:off x="2459116" y="266025"/>
            <a:ext cx="674473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2400" b="1" dirty="0">
                <a:latin typeface="Montserrat"/>
              </a:rPr>
              <a:t>BAB III ANALISIS DAN PERANCANGAN</a:t>
            </a:r>
          </a:p>
        </p:txBody>
      </p:sp>
      <p:cxnSp>
        <p:nvCxnSpPr>
          <p:cNvPr id="34" name="Google Shape;241;p40"/>
          <p:cNvCxnSpPr/>
          <p:nvPr/>
        </p:nvCxnSpPr>
        <p:spPr>
          <a:xfrm>
            <a:off x="2797021" y="7751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613;p64">
            <a:extLst>
              <a:ext uri="{FF2B5EF4-FFF2-40B4-BE49-F238E27FC236}">
                <a16:creationId xmlns:a16="http://schemas.microsoft.com/office/drawing/2014/main" id="{22E60D6A-DB96-1DD5-63A6-6ED53676D0A7}"/>
              </a:ext>
            </a:extLst>
          </p:cNvPr>
          <p:cNvSpPr txBox="1">
            <a:spLocks/>
          </p:cNvSpPr>
          <p:nvPr/>
        </p:nvSpPr>
        <p:spPr>
          <a:xfrm>
            <a:off x="950967" y="853794"/>
            <a:ext cx="10290000" cy="4282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mic Sans MS" panose="030F0702030302020204" pitchFamily="66" charset="0"/>
              </a:rPr>
              <a:t>-Use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C436D-C317-D2ED-276F-085614BB35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829" t="10145" r="35730" b="11194"/>
          <a:stretch/>
        </p:blipFill>
        <p:spPr bwMode="auto">
          <a:xfrm>
            <a:off x="3462248" y="1658905"/>
            <a:ext cx="5156835" cy="4822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036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Register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3748175" y="6072559"/>
            <a:ext cx="7726000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                  Activity Diagram Register</a:t>
            </a: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F90D3-3D3A-5C30-D35B-0DA2CAEDB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7" t="6608" r="50883" b="10654"/>
          <a:stretch/>
        </p:blipFill>
        <p:spPr bwMode="auto">
          <a:xfrm>
            <a:off x="3028341" y="1210988"/>
            <a:ext cx="8264500" cy="46113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Login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4292220" y="6008929"/>
            <a:ext cx="7726000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             Activity Diagram Login</a:t>
            </a: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638628"/>
            <a:ext cx="9289917" cy="548740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D5811-1C3E-33CE-A1D3-A00D56D40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" t="22959" r="69684" b="29316"/>
          <a:stretch/>
        </p:blipFill>
        <p:spPr bwMode="auto">
          <a:xfrm>
            <a:off x="3132593" y="960120"/>
            <a:ext cx="8228828" cy="4592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941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63"/>
          <p:cNvSpPr txBox="1">
            <a:spLocks noGrp="1"/>
          </p:cNvSpPr>
          <p:nvPr>
            <p:ph type="title"/>
          </p:nvPr>
        </p:nvSpPr>
        <p:spPr>
          <a:xfrm>
            <a:off x="211449" y="75769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-Activity Diagram </a:t>
            </a:r>
            <a:r>
              <a:rPr lang="en-US" dirty="0" err="1">
                <a:latin typeface="Comic Sans MS" panose="030F0702030302020204" pitchFamily="66" charset="0"/>
              </a:rPr>
              <a:t>Pendaftaran</a:t>
            </a:r>
            <a:endParaRPr dirty="0">
              <a:latin typeface="Comic Sans MS" panose="030F0702030302020204" pitchFamily="66" charset="0"/>
            </a:endParaRPr>
          </a:p>
        </p:txBody>
      </p:sp>
      <p:grpSp>
        <p:nvGrpSpPr>
          <p:cNvPr id="2598" name="Google Shape;2598;p63"/>
          <p:cNvGrpSpPr/>
          <p:nvPr/>
        </p:nvGrpSpPr>
        <p:grpSpPr>
          <a:xfrm>
            <a:off x="-341961" y="2067393"/>
            <a:ext cx="2788844" cy="2242588"/>
            <a:chOff x="-612524" y="1414514"/>
            <a:chExt cx="3202355" cy="1681941"/>
          </a:xfrm>
        </p:grpSpPr>
        <p:sp>
          <p:nvSpPr>
            <p:cNvPr id="2599" name="Google Shape;2599;p63"/>
            <p:cNvSpPr/>
            <p:nvPr/>
          </p:nvSpPr>
          <p:spPr>
            <a:xfrm rot="5846029">
              <a:off x="576596" y="755316"/>
              <a:ext cx="770017" cy="3074472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3"/>
            <p:cNvSpPr/>
            <p:nvPr/>
          </p:nvSpPr>
          <p:spPr>
            <a:xfrm rot="5845884">
              <a:off x="804296" y="2189998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3"/>
            <p:cNvSpPr/>
            <p:nvPr/>
          </p:nvSpPr>
          <p:spPr>
            <a:xfrm rot="4954116" flipH="1">
              <a:off x="1751371" y="1005123"/>
              <a:ext cx="329521" cy="1315849"/>
            </a:xfrm>
            <a:custGeom>
              <a:avLst/>
              <a:gdLst/>
              <a:ahLst/>
              <a:cxnLst/>
              <a:rect l="l" t="t" r="r" b="b"/>
              <a:pathLst>
                <a:path w="14314" h="57152" extrusionOk="0">
                  <a:moveTo>
                    <a:pt x="4727" y="1"/>
                  </a:moveTo>
                  <a:cubicBezTo>
                    <a:pt x="2389" y="1"/>
                    <a:pt x="1" y="5098"/>
                    <a:pt x="193" y="11087"/>
                  </a:cubicBezTo>
                  <a:cubicBezTo>
                    <a:pt x="504" y="19571"/>
                    <a:pt x="3851" y="24552"/>
                    <a:pt x="2450" y="31789"/>
                  </a:cubicBezTo>
                  <a:cubicBezTo>
                    <a:pt x="1049" y="39027"/>
                    <a:pt x="1244" y="39339"/>
                    <a:pt x="4551" y="43191"/>
                  </a:cubicBezTo>
                  <a:cubicBezTo>
                    <a:pt x="7898" y="47044"/>
                    <a:pt x="6847" y="52453"/>
                    <a:pt x="7470" y="53659"/>
                  </a:cubicBezTo>
                  <a:cubicBezTo>
                    <a:pt x="8735" y="56119"/>
                    <a:pt x="9778" y="57151"/>
                    <a:pt x="10626" y="57151"/>
                  </a:cubicBezTo>
                  <a:cubicBezTo>
                    <a:pt x="14061" y="57151"/>
                    <a:pt x="14314" y="40244"/>
                    <a:pt x="13190" y="32568"/>
                  </a:cubicBezTo>
                  <a:cubicBezTo>
                    <a:pt x="11750" y="22995"/>
                    <a:pt x="8832" y="25991"/>
                    <a:pt x="9727" y="18325"/>
                  </a:cubicBezTo>
                  <a:cubicBezTo>
                    <a:pt x="10661" y="10698"/>
                    <a:pt x="9999" y="9998"/>
                    <a:pt x="7431" y="2954"/>
                  </a:cubicBezTo>
                  <a:cubicBezTo>
                    <a:pt x="6665" y="884"/>
                    <a:pt x="5700" y="1"/>
                    <a:pt x="4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03" name="Google Shape;2603;p63"/>
          <p:cNvGrpSpPr/>
          <p:nvPr/>
        </p:nvGrpSpPr>
        <p:grpSpPr>
          <a:xfrm>
            <a:off x="-496339" y="4642165"/>
            <a:ext cx="3792837" cy="2116463"/>
            <a:chOff x="81640" y="3525089"/>
            <a:chExt cx="2958532" cy="1650906"/>
          </a:xfrm>
        </p:grpSpPr>
        <p:grpSp>
          <p:nvGrpSpPr>
            <p:cNvPr id="2604" name="Google Shape;2604;p63"/>
            <p:cNvGrpSpPr/>
            <p:nvPr/>
          </p:nvGrpSpPr>
          <p:grpSpPr>
            <a:xfrm flipH="1">
              <a:off x="1266059" y="3525089"/>
              <a:ext cx="1774113" cy="1650906"/>
              <a:chOff x="-61526" y="3752577"/>
              <a:chExt cx="1522974" cy="1417087"/>
            </a:xfrm>
          </p:grpSpPr>
          <p:sp>
            <p:nvSpPr>
              <p:cNvPr id="2605" name="Google Shape;2605;p63"/>
              <p:cNvSpPr/>
              <p:nvPr/>
            </p:nvSpPr>
            <p:spPr>
              <a:xfrm>
                <a:off x="-61526" y="3752577"/>
                <a:ext cx="1522974" cy="1417087"/>
              </a:xfrm>
              <a:custGeom>
                <a:avLst/>
                <a:gdLst/>
                <a:ahLst/>
                <a:cxnLst/>
                <a:rect l="l" t="t" r="r" b="b"/>
                <a:pathLst>
                  <a:path w="15284" h="14221" fill="none" extrusionOk="0">
                    <a:moveTo>
                      <a:pt x="14246" y="14196"/>
                    </a:moveTo>
                    <a:cubicBezTo>
                      <a:pt x="14246" y="14196"/>
                      <a:pt x="15283" y="9258"/>
                      <a:pt x="13629" y="7506"/>
                    </a:cubicBezTo>
                    <a:cubicBezTo>
                      <a:pt x="12839" y="6666"/>
                      <a:pt x="12024" y="6888"/>
                      <a:pt x="11407" y="7333"/>
                    </a:cubicBezTo>
                    <a:cubicBezTo>
                      <a:pt x="10987" y="7678"/>
                      <a:pt x="10345" y="7382"/>
                      <a:pt x="10370" y="6839"/>
                    </a:cubicBezTo>
                    <a:cubicBezTo>
                      <a:pt x="10444" y="4889"/>
                      <a:pt x="10345" y="1951"/>
                      <a:pt x="9210" y="1235"/>
                    </a:cubicBezTo>
                    <a:cubicBezTo>
                      <a:pt x="7259" y="0"/>
                      <a:pt x="6000" y="1037"/>
                      <a:pt x="5531" y="6567"/>
                    </a:cubicBezTo>
                    <a:cubicBezTo>
                      <a:pt x="5531" y="6592"/>
                      <a:pt x="5012" y="9110"/>
                      <a:pt x="3655" y="7333"/>
                    </a:cubicBezTo>
                    <a:cubicBezTo>
                      <a:pt x="50" y="2592"/>
                      <a:pt x="1" y="14221"/>
                      <a:pt x="1" y="14221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miter lim="24689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3"/>
              <p:cNvSpPr/>
              <p:nvPr/>
            </p:nvSpPr>
            <p:spPr>
              <a:xfrm>
                <a:off x="118036" y="4079423"/>
                <a:ext cx="1119512" cy="1080478"/>
              </a:xfrm>
              <a:custGeom>
                <a:avLst/>
                <a:gdLst/>
                <a:ahLst/>
                <a:cxnLst/>
                <a:rect l="l" t="t" r="r" b="b"/>
                <a:pathLst>
                  <a:path w="11235" h="10843" extrusionOk="0">
                    <a:moveTo>
                      <a:pt x="4225" y="1"/>
                    </a:moveTo>
                    <a:cubicBezTo>
                      <a:pt x="4078" y="1"/>
                      <a:pt x="3929" y="41"/>
                      <a:pt x="3778" y="127"/>
                    </a:cubicBezTo>
                    <a:cubicBezTo>
                      <a:pt x="2149" y="1090"/>
                      <a:pt x="3754" y="6127"/>
                      <a:pt x="4519" y="8225"/>
                    </a:cubicBezTo>
                    <a:cubicBezTo>
                      <a:pt x="4622" y="8492"/>
                      <a:pt x="4468" y="8810"/>
                      <a:pt x="4286" y="8810"/>
                    </a:cubicBezTo>
                    <a:cubicBezTo>
                      <a:pt x="4249" y="8810"/>
                      <a:pt x="4211" y="8797"/>
                      <a:pt x="4173" y="8768"/>
                    </a:cubicBezTo>
                    <a:cubicBezTo>
                      <a:pt x="3219" y="8072"/>
                      <a:pt x="2089" y="6912"/>
                      <a:pt x="1324" y="6912"/>
                    </a:cubicBezTo>
                    <a:cubicBezTo>
                      <a:pt x="1139" y="6912"/>
                      <a:pt x="975" y="6980"/>
                      <a:pt x="840" y="7139"/>
                    </a:cubicBezTo>
                    <a:cubicBezTo>
                      <a:pt x="1" y="8102"/>
                      <a:pt x="1063" y="9929"/>
                      <a:pt x="1630" y="10842"/>
                    </a:cubicBezTo>
                    <a:lnTo>
                      <a:pt x="11210" y="10842"/>
                    </a:lnTo>
                    <a:cubicBezTo>
                      <a:pt x="11234" y="8991"/>
                      <a:pt x="11185" y="3510"/>
                      <a:pt x="9605" y="2349"/>
                    </a:cubicBezTo>
                    <a:cubicBezTo>
                      <a:pt x="9505" y="2271"/>
                      <a:pt x="9385" y="2234"/>
                      <a:pt x="9265" y="2234"/>
                    </a:cubicBezTo>
                    <a:cubicBezTo>
                      <a:pt x="9119" y="2234"/>
                      <a:pt x="8973" y="2290"/>
                      <a:pt x="8864" y="2399"/>
                    </a:cubicBezTo>
                    <a:cubicBezTo>
                      <a:pt x="8568" y="2695"/>
                      <a:pt x="8124" y="3287"/>
                      <a:pt x="7852" y="4596"/>
                    </a:cubicBezTo>
                    <a:cubicBezTo>
                      <a:pt x="7788" y="4877"/>
                      <a:pt x="7618" y="5019"/>
                      <a:pt x="7446" y="5019"/>
                    </a:cubicBezTo>
                    <a:cubicBezTo>
                      <a:pt x="7285" y="5019"/>
                      <a:pt x="7121" y="4895"/>
                      <a:pt x="7037" y="4645"/>
                    </a:cubicBezTo>
                    <a:cubicBezTo>
                      <a:pt x="6443" y="2666"/>
                      <a:pt x="5419" y="1"/>
                      <a:pt x="42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7" name="Google Shape;2607;p63"/>
            <p:cNvSpPr/>
            <p:nvPr/>
          </p:nvSpPr>
          <p:spPr>
            <a:xfrm>
              <a:off x="81640" y="3752714"/>
              <a:ext cx="1608124" cy="1412898"/>
            </a:xfrm>
            <a:custGeom>
              <a:avLst/>
              <a:gdLst/>
              <a:ahLst/>
              <a:cxnLst/>
              <a:rect l="l" t="t" r="r" b="b"/>
              <a:pathLst>
                <a:path w="18888" h="16595" extrusionOk="0">
                  <a:moveTo>
                    <a:pt x="9795" y="1"/>
                  </a:moveTo>
                  <a:cubicBezTo>
                    <a:pt x="8290" y="1"/>
                    <a:pt x="7300" y="1971"/>
                    <a:pt x="6889" y="7164"/>
                  </a:cubicBezTo>
                  <a:cubicBezTo>
                    <a:pt x="6889" y="7182"/>
                    <a:pt x="6524" y="8876"/>
                    <a:pt x="5654" y="8876"/>
                  </a:cubicBezTo>
                  <a:cubicBezTo>
                    <a:pt x="5348" y="8876"/>
                    <a:pt x="4980" y="8667"/>
                    <a:pt x="4544" y="8102"/>
                  </a:cubicBezTo>
                  <a:cubicBezTo>
                    <a:pt x="3785" y="7104"/>
                    <a:pt x="3153" y="6690"/>
                    <a:pt x="2627" y="6690"/>
                  </a:cubicBezTo>
                  <a:cubicBezTo>
                    <a:pt x="52" y="6690"/>
                    <a:pt x="1" y="16595"/>
                    <a:pt x="1" y="16595"/>
                  </a:cubicBezTo>
                  <a:lnTo>
                    <a:pt x="17629" y="16570"/>
                  </a:lnTo>
                  <a:cubicBezTo>
                    <a:pt x="17629" y="16570"/>
                    <a:pt x="18888" y="10472"/>
                    <a:pt x="16839" y="8324"/>
                  </a:cubicBezTo>
                  <a:cubicBezTo>
                    <a:pt x="16365" y="7813"/>
                    <a:pt x="15879" y="7620"/>
                    <a:pt x="15416" y="7620"/>
                  </a:cubicBezTo>
                  <a:cubicBezTo>
                    <a:pt x="14939" y="7620"/>
                    <a:pt x="14487" y="7826"/>
                    <a:pt x="14098" y="8102"/>
                  </a:cubicBezTo>
                  <a:cubicBezTo>
                    <a:pt x="13951" y="8214"/>
                    <a:pt x="13786" y="8264"/>
                    <a:pt x="13625" y="8264"/>
                  </a:cubicBezTo>
                  <a:cubicBezTo>
                    <a:pt x="13219" y="8264"/>
                    <a:pt x="12839" y="7944"/>
                    <a:pt x="12839" y="7484"/>
                  </a:cubicBezTo>
                  <a:cubicBezTo>
                    <a:pt x="12938" y="5065"/>
                    <a:pt x="12814" y="1460"/>
                    <a:pt x="11407" y="572"/>
                  </a:cubicBezTo>
                  <a:cubicBezTo>
                    <a:pt x="10818" y="205"/>
                    <a:pt x="10280" y="1"/>
                    <a:pt x="9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272952" y="3944282"/>
              <a:ext cx="1181403" cy="1212904"/>
            </a:xfrm>
            <a:custGeom>
              <a:avLst/>
              <a:gdLst/>
              <a:ahLst/>
              <a:cxnLst/>
              <a:rect l="l" t="t" r="r" b="b"/>
              <a:pathLst>
                <a:path w="13876" h="14246" fill="none" extrusionOk="0">
                  <a:moveTo>
                    <a:pt x="2025" y="14246"/>
                  </a:moveTo>
                  <a:cubicBezTo>
                    <a:pt x="1334" y="13110"/>
                    <a:pt x="0" y="10839"/>
                    <a:pt x="1037" y="9654"/>
                  </a:cubicBezTo>
                  <a:cubicBezTo>
                    <a:pt x="1902" y="8642"/>
                    <a:pt x="3704" y="10617"/>
                    <a:pt x="5160" y="11678"/>
                  </a:cubicBezTo>
                  <a:cubicBezTo>
                    <a:pt x="5432" y="11876"/>
                    <a:pt x="5728" y="11382"/>
                    <a:pt x="5580" y="10987"/>
                  </a:cubicBezTo>
                  <a:cubicBezTo>
                    <a:pt x="4667" y="8395"/>
                    <a:pt x="2642" y="2173"/>
                    <a:pt x="4667" y="988"/>
                  </a:cubicBezTo>
                  <a:cubicBezTo>
                    <a:pt x="6370" y="0"/>
                    <a:pt x="7876" y="3852"/>
                    <a:pt x="8691" y="6568"/>
                  </a:cubicBezTo>
                  <a:cubicBezTo>
                    <a:pt x="8889" y="7210"/>
                    <a:pt x="9555" y="7185"/>
                    <a:pt x="9703" y="6518"/>
                  </a:cubicBezTo>
                  <a:cubicBezTo>
                    <a:pt x="10049" y="4889"/>
                    <a:pt x="10567" y="4148"/>
                    <a:pt x="10938" y="3802"/>
                  </a:cubicBezTo>
                  <a:cubicBezTo>
                    <a:pt x="11185" y="3556"/>
                    <a:pt x="11580" y="3531"/>
                    <a:pt x="11851" y="3728"/>
                  </a:cubicBezTo>
                  <a:cubicBezTo>
                    <a:pt x="13802" y="5160"/>
                    <a:pt x="13876" y="11925"/>
                    <a:pt x="13826" y="1422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68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1235;p40">
            <a:extLst>
              <a:ext uri="{FF2B5EF4-FFF2-40B4-BE49-F238E27FC236}">
                <a16:creationId xmlns:a16="http://schemas.microsoft.com/office/drawing/2014/main" id="{B83B32B1-8C24-4E68-95F4-B70F642AF18D}"/>
              </a:ext>
            </a:extLst>
          </p:cNvPr>
          <p:cNvSpPr txBox="1">
            <a:spLocks/>
          </p:cNvSpPr>
          <p:nvPr/>
        </p:nvSpPr>
        <p:spPr>
          <a:xfrm>
            <a:off x="5356449" y="6126036"/>
            <a:ext cx="9428107" cy="49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ven Pro"/>
              <a:buNone/>
              <a:defRPr sz="20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 defTabSz="1219170">
              <a:buClr>
                <a:srgbClr val="282828"/>
              </a:buClr>
            </a:pPr>
            <a:r>
              <a:rPr lang="en-US" sz="2667" kern="0" dirty="0">
                <a:solidFill>
                  <a:srgbClr val="282828"/>
                </a:solidFill>
                <a:latin typeface="Comic Sans MS" panose="030F0702030302020204" pitchFamily="66" charset="0"/>
              </a:rPr>
              <a:t>Activity Diagram </a:t>
            </a:r>
            <a:r>
              <a:rPr lang="en-US" sz="2667" kern="0" dirty="0" err="1">
                <a:solidFill>
                  <a:srgbClr val="282828"/>
                </a:solidFill>
                <a:latin typeface="Comic Sans MS" panose="030F0702030302020204" pitchFamily="66" charset="0"/>
              </a:rPr>
              <a:t>Pendaftaran</a:t>
            </a:r>
            <a:endParaRPr lang="en-US" sz="2667" kern="0" dirty="0">
              <a:solidFill>
                <a:srgbClr val="282828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Google Shape;2646;p65">
            <a:extLst>
              <a:ext uri="{FF2B5EF4-FFF2-40B4-BE49-F238E27FC236}">
                <a16:creationId xmlns:a16="http://schemas.microsoft.com/office/drawing/2014/main" id="{71E19695-5D77-A918-8137-CEF3F5A86BA7}"/>
              </a:ext>
            </a:extLst>
          </p:cNvPr>
          <p:cNvSpPr/>
          <p:nvPr/>
        </p:nvSpPr>
        <p:spPr>
          <a:xfrm>
            <a:off x="2560998" y="1035708"/>
            <a:ext cx="9289917" cy="5090328"/>
          </a:xfrm>
          <a:custGeom>
            <a:avLst/>
            <a:gdLst/>
            <a:ahLst/>
            <a:cxnLst/>
            <a:rect l="l" t="t" r="r" b="b"/>
            <a:pathLst>
              <a:path w="13833" h="29253" extrusionOk="0">
                <a:moveTo>
                  <a:pt x="8052" y="2230"/>
                </a:moveTo>
                <a:cubicBezTo>
                  <a:pt x="8217" y="2230"/>
                  <a:pt x="8362" y="2374"/>
                  <a:pt x="8362" y="2540"/>
                </a:cubicBezTo>
                <a:lnTo>
                  <a:pt x="8362" y="2581"/>
                </a:lnTo>
                <a:cubicBezTo>
                  <a:pt x="8362" y="2746"/>
                  <a:pt x="8217" y="2891"/>
                  <a:pt x="8052" y="2891"/>
                </a:cubicBezTo>
                <a:lnTo>
                  <a:pt x="5946" y="2891"/>
                </a:lnTo>
                <a:cubicBezTo>
                  <a:pt x="5781" y="2870"/>
                  <a:pt x="5637" y="2746"/>
                  <a:pt x="5637" y="2560"/>
                </a:cubicBezTo>
                <a:lnTo>
                  <a:pt x="5637" y="2540"/>
                </a:lnTo>
                <a:cubicBezTo>
                  <a:pt x="5637" y="2374"/>
                  <a:pt x="5781" y="2230"/>
                  <a:pt x="5946" y="2230"/>
                </a:cubicBezTo>
                <a:close/>
                <a:moveTo>
                  <a:pt x="12862" y="4170"/>
                </a:moveTo>
                <a:lnTo>
                  <a:pt x="12862" y="25082"/>
                </a:lnTo>
                <a:lnTo>
                  <a:pt x="1136" y="25082"/>
                </a:lnTo>
                <a:lnTo>
                  <a:pt x="1136" y="4170"/>
                </a:lnTo>
                <a:close/>
                <a:moveTo>
                  <a:pt x="1983" y="0"/>
                </a:moveTo>
                <a:cubicBezTo>
                  <a:pt x="889" y="0"/>
                  <a:pt x="1" y="867"/>
                  <a:pt x="1" y="1962"/>
                </a:cubicBezTo>
                <a:lnTo>
                  <a:pt x="1" y="27291"/>
                </a:lnTo>
                <a:cubicBezTo>
                  <a:pt x="1" y="28365"/>
                  <a:pt x="889" y="29252"/>
                  <a:pt x="1983" y="29252"/>
                </a:cubicBezTo>
                <a:lnTo>
                  <a:pt x="11871" y="29252"/>
                </a:lnTo>
                <a:cubicBezTo>
                  <a:pt x="12944" y="29252"/>
                  <a:pt x="13832" y="28365"/>
                  <a:pt x="13832" y="27291"/>
                </a:cubicBezTo>
                <a:lnTo>
                  <a:pt x="13832" y="1962"/>
                </a:lnTo>
                <a:cubicBezTo>
                  <a:pt x="13832" y="867"/>
                  <a:pt x="12944" y="0"/>
                  <a:pt x="11871" y="0"/>
                </a:cubicBezTo>
                <a:close/>
              </a:path>
            </a:pathLst>
          </a:custGeom>
          <a:solidFill>
            <a:srgbClr val="FFF6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5B717-56EA-CAD3-3F41-DB321F25F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3" t="6878" r="37440" b="14287"/>
          <a:stretch/>
        </p:blipFill>
        <p:spPr>
          <a:xfrm>
            <a:off x="3083700" y="1210986"/>
            <a:ext cx="8237443" cy="48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3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rkout for Kids by Slidesgo">
  <a:themeElements>
    <a:clrScheme name="Simple Light">
      <a:dk1>
        <a:srgbClr val="282828"/>
      </a:dk1>
      <a:lt1>
        <a:srgbClr val="FFDFC6"/>
      </a:lt1>
      <a:dk2>
        <a:srgbClr val="FFF6ED"/>
      </a:dk2>
      <a:lt2>
        <a:srgbClr val="97C9BA"/>
      </a:lt2>
      <a:accent1>
        <a:srgbClr val="818529"/>
      </a:accent1>
      <a:accent2>
        <a:srgbClr val="124947"/>
      </a:accent2>
      <a:accent3>
        <a:srgbClr val="F9C45E"/>
      </a:accent3>
      <a:accent4>
        <a:srgbClr val="F2A040"/>
      </a:accent4>
      <a:accent5>
        <a:srgbClr val="F28485"/>
      </a:accent5>
      <a:accent6>
        <a:srgbClr val="456CA3"/>
      </a:accent6>
      <a:hlink>
        <a:srgbClr val="28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550</Words>
  <Application>Microsoft Office PowerPoint</Application>
  <PresentationFormat>Widescreen</PresentationFormat>
  <Paragraphs>134</Paragraphs>
  <Slides>38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Calibri</vt:lpstr>
      <vt:lpstr>Calibri Light</vt:lpstr>
      <vt:lpstr>Comfortaa</vt:lpstr>
      <vt:lpstr>Comic Sans MS</vt:lpstr>
      <vt:lpstr>DM Serif Display</vt:lpstr>
      <vt:lpstr>Indie Flower</vt:lpstr>
      <vt:lpstr>Informal Roman</vt:lpstr>
      <vt:lpstr>Maven Pro</vt:lpstr>
      <vt:lpstr>Modern No. 20</vt:lpstr>
      <vt:lpstr>Montserrat</vt:lpstr>
      <vt:lpstr>Permanent Marker</vt:lpstr>
      <vt:lpstr>Times New Roman</vt:lpstr>
      <vt:lpstr>Office Theme</vt:lpstr>
      <vt:lpstr>Workout for Kids by Slidesgo</vt:lpstr>
      <vt:lpstr>PowerPoint Presentation</vt:lpstr>
      <vt:lpstr> BAB I</vt:lpstr>
      <vt:lpstr>PowerPoint Presentation</vt:lpstr>
      <vt:lpstr>PowerPoint Presentation</vt:lpstr>
      <vt:lpstr>PowerPoint Presentation</vt:lpstr>
      <vt:lpstr>PowerPoint Presentation</vt:lpstr>
      <vt:lpstr>-Activity Diagram Register</vt:lpstr>
      <vt:lpstr>-Activity Diagram Login</vt:lpstr>
      <vt:lpstr>-Activity Diagram Pendaftaran</vt:lpstr>
      <vt:lpstr>-Activity Diagram Pembayaran</vt:lpstr>
      <vt:lpstr>-Activity Diagram Pengumuman</vt:lpstr>
      <vt:lpstr>-Activity Diagram Kelola Data Pengguna</vt:lpstr>
      <vt:lpstr>-Activity Diagram Kelola Data Sekolah</vt:lpstr>
      <vt:lpstr>-Activity Diagram Kelola Data Program Kursus</vt:lpstr>
      <vt:lpstr>-Activity Diagram Kelola Data Pendaftaran</vt:lpstr>
      <vt:lpstr>-Activity Diagram Kelola Data Pembayaran</vt:lpstr>
      <vt:lpstr>-Activity Diagram Kelola Data Pengumuman</vt:lpstr>
      <vt:lpstr>-Activity Diagram Kelola Data Profil</vt:lpstr>
      <vt:lpstr>-Activity Diagram Logout</vt:lpstr>
      <vt:lpstr>-Sequence Diagram Register</vt:lpstr>
      <vt:lpstr>-Sequence Diagram Login</vt:lpstr>
      <vt:lpstr>-Sequence Diagram Pendaftaran</vt:lpstr>
      <vt:lpstr>-Sequence Diagram Pembayaran</vt:lpstr>
      <vt:lpstr>-Sequence Diagram Pengumuman</vt:lpstr>
      <vt:lpstr>-Sequence Diagram Kelola Data Pengguna</vt:lpstr>
      <vt:lpstr>-Sequence Diagram Kelola Data Sekolah</vt:lpstr>
      <vt:lpstr>-Sequence Diagram Kelola Data Program Kursus</vt:lpstr>
      <vt:lpstr>-Sequence Diagram Kelola Data Pendaftaran</vt:lpstr>
      <vt:lpstr>-Sequence Diagram Kelola Data Pembayaran</vt:lpstr>
      <vt:lpstr>-Sequence Diagram Kelola Data Pengumuman</vt:lpstr>
      <vt:lpstr>-Sequence Diagram Kelola Data Profil</vt:lpstr>
      <vt:lpstr>-Sequence Diagram Kelola Logout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CENTRAL COM</dc:creator>
  <cp:lastModifiedBy>Jasmine  Mutiara Bintang</cp:lastModifiedBy>
  <cp:revision>77</cp:revision>
  <dcterms:created xsi:type="dcterms:W3CDTF">2022-07-03T03:38:49Z</dcterms:created>
  <dcterms:modified xsi:type="dcterms:W3CDTF">2023-02-08T07:07:48Z</dcterms:modified>
</cp:coreProperties>
</file>